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What’s your favourite subject at school?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25E-2"/>
                  <c:y val="7.03124956746742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Arkusz1!$A$2:$A$10</c:f>
              <c:strCache>
                <c:ptCount val="9"/>
                <c:pt idx="0">
                  <c:v>PE</c:v>
                </c:pt>
                <c:pt idx="1">
                  <c:v>English</c:v>
                </c:pt>
                <c:pt idx="2">
                  <c:v>ICT</c:v>
                </c:pt>
                <c:pt idx="3">
                  <c:v>Maths</c:v>
                </c:pt>
                <c:pt idx="4">
                  <c:v>Art.</c:v>
                </c:pt>
                <c:pt idx="5">
                  <c:v>Nature</c:v>
                </c:pt>
                <c:pt idx="6">
                  <c:v>Music</c:v>
                </c:pt>
                <c:pt idx="7">
                  <c:v>History</c:v>
                </c:pt>
                <c:pt idx="8">
                  <c:v>Polish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14</c:v>
                </c:pt>
                <c:pt idx="1">
                  <c:v>13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03AF2-79B5-432E-AADA-41BEC649F085}" type="datetimeFigureOut">
              <a:rPr lang="pl-PL" smtClean="0"/>
              <a:t>2018-01-17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F021C-D87C-490A-8A89-B23CE2C51D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22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F021C-D87C-490A-8A89-B23CE2C51D5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18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6EBA-A14A-4255-95FA-44CAFE9DEB88}" type="datetimeFigureOut">
              <a:rPr lang="pl-PL" smtClean="0"/>
              <a:t>2018-01-17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4CDC-5720-4592-BDA4-98EF13CA5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56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6EBA-A14A-4255-95FA-44CAFE9DEB88}" type="datetimeFigureOut">
              <a:rPr lang="pl-PL" smtClean="0"/>
              <a:t>2018-01-17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4CDC-5720-4592-BDA4-98EF13CA5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81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6EBA-A14A-4255-95FA-44CAFE9DEB88}" type="datetimeFigureOut">
              <a:rPr lang="pl-PL" smtClean="0"/>
              <a:t>2018-01-17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4CDC-5720-4592-BDA4-98EF13CA5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79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6EBA-A14A-4255-95FA-44CAFE9DEB88}" type="datetimeFigureOut">
              <a:rPr lang="pl-PL" smtClean="0"/>
              <a:t>2018-01-17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4CDC-5720-4592-BDA4-98EF13CA5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49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6EBA-A14A-4255-95FA-44CAFE9DEB88}" type="datetimeFigureOut">
              <a:rPr lang="pl-PL" smtClean="0"/>
              <a:t>2018-01-17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4CDC-5720-4592-BDA4-98EF13CA5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67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6EBA-A14A-4255-95FA-44CAFE9DEB88}" type="datetimeFigureOut">
              <a:rPr lang="pl-PL" smtClean="0"/>
              <a:t>2018-01-17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4CDC-5720-4592-BDA4-98EF13CA5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154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6EBA-A14A-4255-95FA-44CAFE9DEB88}" type="datetimeFigureOut">
              <a:rPr lang="pl-PL" smtClean="0"/>
              <a:t>2018-01-17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4CDC-5720-4592-BDA4-98EF13CA5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89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6EBA-A14A-4255-95FA-44CAFE9DEB88}" type="datetimeFigureOut">
              <a:rPr lang="pl-PL" smtClean="0"/>
              <a:t>2018-01-17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4CDC-5720-4592-BDA4-98EF13CA5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28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6EBA-A14A-4255-95FA-44CAFE9DEB88}" type="datetimeFigureOut">
              <a:rPr lang="pl-PL" smtClean="0"/>
              <a:t>2018-01-17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4CDC-5720-4592-BDA4-98EF13CA5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89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6EBA-A14A-4255-95FA-44CAFE9DEB88}" type="datetimeFigureOut">
              <a:rPr lang="pl-PL" smtClean="0"/>
              <a:t>2018-01-17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4CDC-5720-4592-BDA4-98EF13CA5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02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6EBA-A14A-4255-95FA-44CAFE9DEB88}" type="datetimeFigureOut">
              <a:rPr lang="pl-PL" smtClean="0"/>
              <a:t>2018-01-17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4CDC-5720-4592-BDA4-98EF13CA5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28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66EBA-A14A-4255-95FA-44CAFE9DEB88}" type="datetimeFigureOut">
              <a:rPr lang="pl-PL" smtClean="0"/>
              <a:t>2018-01-17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4CDC-5720-4592-BDA4-98EF13CA5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74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image" Target="../media/image8.gif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2135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sz="7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MY SCHOOL </a:t>
            </a:r>
            <a:br>
              <a:rPr lang="pl-PL" sz="7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pl-PL" sz="7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</a:t>
            </a:r>
            <a: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4000" b="1" i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timetable</a:t>
            </a:r>
            <a: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and  </a:t>
            </a:r>
            <a:r>
              <a:rPr lang="pl-PL" sz="4000" b="1" i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favourite</a:t>
            </a:r>
            <a: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4000" b="1" i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subjects</a:t>
            </a:r>
            <a: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pl-PL" sz="40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337234" y="4406270"/>
            <a:ext cx="4043190" cy="1655762"/>
          </a:xfrm>
        </p:spPr>
        <p:txBody>
          <a:bodyPr/>
          <a:lstStyle/>
          <a:p>
            <a:r>
              <a:rPr lang="pl-PL" b="1" i="1" dirty="0" err="1" smtClean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> School 7, Legionowo</a:t>
            </a:r>
          </a:p>
          <a:p>
            <a:r>
              <a:rPr lang="pl-PL" b="1" i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pl-PL" b="1" i="1" dirty="0" err="1" smtClean="0">
                <a:solidFill>
                  <a:schemeClr val="accent6">
                    <a:lumMod val="75000"/>
                  </a:schemeClr>
                </a:solidFill>
              </a:rPr>
              <a:t>lass</a:t>
            </a: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> 4g</a:t>
            </a:r>
            <a:endParaRPr lang="pl-PL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dobny obraz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r="4548"/>
          <a:stretch/>
        </p:blipFill>
        <p:spPr bwMode="auto">
          <a:xfrm>
            <a:off x="7188165" y="1260352"/>
            <a:ext cx="1627505" cy="882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az 2" descr="Znalezione obrazy dla zapytania maths - clip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28" y="1654145"/>
            <a:ext cx="1188085" cy="121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Podobny obra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29" y="2649889"/>
            <a:ext cx="1400175" cy="118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Znalezione obrazy dla zapytania history -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47" y="4758425"/>
            <a:ext cx="16573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Podobny obraz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968" y="4339781"/>
            <a:ext cx="13430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nalezione obrazy dla zapytania ICT - clipart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89" y="2511807"/>
            <a:ext cx="151130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Znalezione obrazy dla zapytania PE  kit- clipart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34" r="2840" b="13332"/>
          <a:stretch/>
        </p:blipFill>
        <p:spPr bwMode="auto">
          <a:xfrm>
            <a:off x="9639663" y="595881"/>
            <a:ext cx="1609090" cy="11054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Znalezione obrazy dla zapytania Art - clipart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2" y="4405365"/>
            <a:ext cx="154686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Podobny obraz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2" y="2987992"/>
            <a:ext cx="1416685" cy="106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Znalezione obrazy dla zapytania religious education - clipart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333" y="2649889"/>
            <a:ext cx="1328420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Znalezione obrazy dla zapytania music - clipart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"/>
          <a:stretch/>
        </p:blipFill>
        <p:spPr bwMode="auto">
          <a:xfrm>
            <a:off x="781084" y="437144"/>
            <a:ext cx="1331595" cy="1085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az 12" descr="Podobny obraz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28" y="4581895"/>
            <a:ext cx="1423670" cy="1056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/>
          <p:cNvSpPr txBox="1"/>
          <p:nvPr/>
        </p:nvSpPr>
        <p:spPr>
          <a:xfrm>
            <a:off x="2877890" y="614021"/>
            <a:ext cx="432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u="sng" dirty="0" smtClean="0">
                <a:solidFill>
                  <a:schemeClr val="accent6">
                    <a:lumMod val="75000"/>
                  </a:schemeClr>
                </a:solidFill>
              </a:rPr>
              <a:t>SCHOOL  SUBJECTS </a:t>
            </a:r>
            <a:endParaRPr lang="pl-PL" sz="36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606519" y="891020"/>
            <a:ext cx="80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err="1" smtClean="0"/>
              <a:t>Polish</a:t>
            </a:r>
            <a:r>
              <a:rPr lang="pl-PL" b="1" i="1" dirty="0" smtClean="0"/>
              <a:t> </a:t>
            </a:r>
            <a:endParaRPr lang="pl-PL" b="1" i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396699" y="569726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Nature</a:t>
            </a:r>
            <a:endParaRPr lang="pl-PL" b="1" i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746854" y="5681734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err="1" smtClean="0"/>
              <a:t>History</a:t>
            </a:r>
            <a:endParaRPr lang="pl-PL" b="1" i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681401" y="4155115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Art and </a:t>
            </a:r>
            <a:r>
              <a:rPr lang="pl-PL" b="1" i="1" dirty="0" err="1" smtClean="0"/>
              <a:t>Crafts</a:t>
            </a:r>
            <a:endParaRPr lang="pl-PL" b="1" i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433505" y="3536468"/>
            <a:ext cx="64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ICT</a:t>
            </a:r>
            <a:endParaRPr lang="pl-PL" b="1" i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2814083" y="2893878"/>
            <a:ext cx="82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err="1" smtClean="0"/>
              <a:t>Maths</a:t>
            </a:r>
            <a:r>
              <a:rPr lang="pl-PL" b="1" i="1" dirty="0" smtClean="0"/>
              <a:t> </a:t>
            </a:r>
            <a:endParaRPr lang="pl-PL" b="1" i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7694939" y="3832259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English</a:t>
            </a:r>
            <a:endParaRPr lang="pl-PL" b="1" i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9659126" y="5587100"/>
            <a:ext cx="185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The </a:t>
            </a:r>
            <a:r>
              <a:rPr lang="pl-PL" b="1" i="1" dirty="0" err="1" smtClean="0"/>
              <a:t>lesson</a:t>
            </a:r>
            <a:r>
              <a:rPr lang="pl-PL" b="1" i="1" dirty="0" smtClean="0"/>
              <a:t> with the </a:t>
            </a:r>
            <a:r>
              <a:rPr lang="pl-PL" b="1" i="1" dirty="0" err="1" smtClean="0"/>
              <a:t>class</a:t>
            </a:r>
            <a:r>
              <a:rPr lang="pl-PL" b="1" i="1" dirty="0" smtClean="0"/>
              <a:t> </a:t>
            </a:r>
            <a:r>
              <a:rPr lang="pl-PL" b="1" i="1" dirty="0" err="1" smtClean="0"/>
              <a:t>teacher</a:t>
            </a:r>
            <a:r>
              <a:rPr lang="pl-PL" b="1" i="1" dirty="0" smtClean="0"/>
              <a:t> 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56409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355"/>
              </p:ext>
            </p:extLst>
          </p:nvPr>
        </p:nvGraphicFramePr>
        <p:xfrm>
          <a:off x="473723" y="455261"/>
          <a:ext cx="10950768" cy="5802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6752"/>
                <a:gridCol w="1216752"/>
                <a:gridCol w="1216752"/>
                <a:gridCol w="1216752"/>
                <a:gridCol w="1216752"/>
                <a:gridCol w="1216752"/>
                <a:gridCol w="1216752"/>
                <a:gridCol w="1216752"/>
                <a:gridCol w="1216752"/>
              </a:tblGrid>
              <a:tr h="97807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1</a:t>
                      </a:r>
                    </a:p>
                    <a:p>
                      <a:pPr algn="ctr"/>
                      <a:endParaRPr lang="pl-PL" sz="800" dirty="0" smtClean="0"/>
                    </a:p>
                    <a:p>
                      <a:pPr algn="ctr"/>
                      <a:r>
                        <a:rPr lang="pl-PL" sz="1600" dirty="0" smtClean="0"/>
                        <a:t>8.00 – 8.45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2</a:t>
                      </a:r>
                    </a:p>
                    <a:p>
                      <a:pPr algn="ctr"/>
                      <a:endParaRPr lang="pl-PL" sz="800" dirty="0" smtClean="0"/>
                    </a:p>
                    <a:p>
                      <a:pPr algn="ctr"/>
                      <a:r>
                        <a:rPr lang="pl-PL" sz="1600" dirty="0" smtClean="0"/>
                        <a:t>8.55 – 9.40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3</a:t>
                      </a:r>
                    </a:p>
                    <a:p>
                      <a:pPr algn="ctr"/>
                      <a:endParaRPr lang="pl-PL" sz="800" dirty="0" smtClean="0"/>
                    </a:p>
                    <a:p>
                      <a:pPr algn="ctr"/>
                      <a:r>
                        <a:rPr lang="pl-PL" sz="1600" dirty="0" smtClean="0"/>
                        <a:t>9.50 – 10.35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4</a:t>
                      </a:r>
                    </a:p>
                    <a:p>
                      <a:pPr algn="ctr"/>
                      <a:endParaRPr lang="pl-PL" sz="1000" dirty="0" smtClean="0"/>
                    </a:p>
                    <a:p>
                      <a:pPr algn="ctr"/>
                      <a:r>
                        <a:rPr lang="pl-PL" sz="1400" dirty="0" smtClean="0"/>
                        <a:t>10.45 – 11.30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5</a:t>
                      </a:r>
                    </a:p>
                    <a:p>
                      <a:pPr algn="ctr"/>
                      <a:endParaRPr lang="pl-PL" sz="1000" dirty="0" smtClean="0"/>
                    </a:p>
                    <a:p>
                      <a:pPr algn="ctr"/>
                      <a:r>
                        <a:rPr lang="pl-PL" sz="1400" dirty="0" smtClean="0"/>
                        <a:t>11.50 – 12.35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6</a:t>
                      </a:r>
                    </a:p>
                    <a:p>
                      <a:pPr algn="ctr"/>
                      <a:endParaRPr lang="pl-PL" sz="1000" dirty="0" smtClean="0"/>
                    </a:p>
                    <a:p>
                      <a:pPr algn="ctr"/>
                      <a:r>
                        <a:rPr lang="pl-PL" sz="1400" dirty="0" smtClean="0"/>
                        <a:t>12.55 – 13.40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7</a:t>
                      </a:r>
                    </a:p>
                    <a:p>
                      <a:pPr algn="ctr"/>
                      <a:endParaRPr lang="pl-PL" sz="1000" dirty="0" smtClean="0"/>
                    </a:p>
                    <a:p>
                      <a:pPr algn="ctr"/>
                      <a:r>
                        <a:rPr lang="pl-PL" sz="1400" dirty="0" smtClean="0"/>
                        <a:t>13.50 – 14.35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8</a:t>
                      </a:r>
                    </a:p>
                    <a:p>
                      <a:pPr algn="ctr"/>
                      <a:endParaRPr lang="pl-PL" sz="1000" dirty="0" smtClean="0"/>
                    </a:p>
                    <a:p>
                      <a:pPr algn="ctr"/>
                      <a:r>
                        <a:rPr lang="pl-PL" sz="1400" dirty="0" smtClean="0"/>
                        <a:t>14.45 – 15.30</a:t>
                      </a:r>
                      <a:endParaRPr lang="pl-PL" sz="1400" dirty="0"/>
                    </a:p>
                  </a:txBody>
                  <a:tcPr/>
                </a:tc>
              </a:tr>
              <a:tr h="978070">
                <a:tc>
                  <a:txBody>
                    <a:bodyPr/>
                    <a:lstStyle/>
                    <a:p>
                      <a:pPr algn="ctr"/>
                      <a:endParaRPr lang="pl-PL" sz="1800" b="1" dirty="0" smtClean="0"/>
                    </a:p>
                    <a:p>
                      <a:pPr algn="ctr"/>
                      <a:r>
                        <a:rPr lang="pl-PL" sz="1800" b="1" dirty="0" err="1" smtClean="0"/>
                        <a:t>Monday</a:t>
                      </a:r>
                      <a:endParaRPr lang="pl-P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78070">
                <a:tc>
                  <a:txBody>
                    <a:bodyPr/>
                    <a:lstStyle/>
                    <a:p>
                      <a:pPr algn="ctr"/>
                      <a:endParaRPr lang="pl-PL" sz="1800" b="1" dirty="0" smtClean="0"/>
                    </a:p>
                    <a:p>
                      <a:pPr algn="ctr"/>
                      <a:r>
                        <a:rPr lang="pl-PL" sz="1800" b="1" dirty="0" err="1" smtClean="0"/>
                        <a:t>Tuesday</a:t>
                      </a:r>
                      <a:endParaRPr lang="pl-P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978070">
                <a:tc>
                  <a:txBody>
                    <a:bodyPr/>
                    <a:lstStyle/>
                    <a:p>
                      <a:pPr algn="ctr"/>
                      <a:endParaRPr lang="pl-PL" sz="1600" b="1" dirty="0" smtClean="0"/>
                    </a:p>
                    <a:p>
                      <a:pPr algn="ctr"/>
                      <a:r>
                        <a:rPr lang="pl-PL" sz="1600" b="1" dirty="0" err="1" smtClean="0"/>
                        <a:t>Wednesday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78070">
                <a:tc>
                  <a:txBody>
                    <a:bodyPr/>
                    <a:lstStyle/>
                    <a:p>
                      <a:pPr algn="ctr"/>
                      <a:endParaRPr lang="pl-PL" b="1" dirty="0" smtClean="0"/>
                    </a:p>
                    <a:p>
                      <a:pPr algn="ctr"/>
                      <a:r>
                        <a:rPr lang="pl-PL" b="1" dirty="0" err="1" smtClean="0"/>
                        <a:t>Thursday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911970">
                <a:tc>
                  <a:txBody>
                    <a:bodyPr/>
                    <a:lstStyle/>
                    <a:p>
                      <a:pPr algn="ctr"/>
                      <a:endParaRPr lang="pl-PL" b="1" dirty="0" smtClean="0"/>
                    </a:p>
                    <a:p>
                      <a:pPr algn="ctr"/>
                      <a:r>
                        <a:rPr lang="pl-PL" b="1" dirty="0" err="1" smtClean="0"/>
                        <a:t>Friday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Obraz 2" descr="Podobny obraz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r="4548"/>
          <a:stretch/>
        </p:blipFill>
        <p:spPr bwMode="auto">
          <a:xfrm>
            <a:off x="2941503" y="1531345"/>
            <a:ext cx="1123721" cy="727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az 3" descr="Podobny obraz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r="4548"/>
          <a:stretch/>
        </p:blipFill>
        <p:spPr bwMode="auto">
          <a:xfrm>
            <a:off x="9031995" y="2532044"/>
            <a:ext cx="1123721" cy="727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 descr="Podobny obraz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r="4548"/>
          <a:stretch/>
        </p:blipFill>
        <p:spPr bwMode="auto">
          <a:xfrm>
            <a:off x="6652351" y="3523562"/>
            <a:ext cx="1123721" cy="727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 descr="Podobny obraz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r="4548"/>
          <a:stretch/>
        </p:blipFill>
        <p:spPr bwMode="auto">
          <a:xfrm>
            <a:off x="2941503" y="5440497"/>
            <a:ext cx="1123721" cy="727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 descr="Podobny obraz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r="4548"/>
          <a:stretch/>
        </p:blipFill>
        <p:spPr bwMode="auto">
          <a:xfrm>
            <a:off x="7776072" y="3523561"/>
            <a:ext cx="1123721" cy="727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 descr="Znalezione obrazy dla zapytania maths - clip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15" y="2399841"/>
            <a:ext cx="908992" cy="99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Znalezione obrazy dla zapytania maths - clip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30" y="3389471"/>
            <a:ext cx="908992" cy="99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Znalezione obrazy dla zapytania maths - clip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30" y="4401185"/>
            <a:ext cx="908992" cy="99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Znalezione obrazy dla zapytania maths - clip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84" y="5332164"/>
            <a:ext cx="908992" cy="99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Podobny obraz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46" y="1457901"/>
            <a:ext cx="1189017" cy="94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Podobny obraz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54" y="3414259"/>
            <a:ext cx="1189017" cy="94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 descr="Podobny obraz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98" y="5387222"/>
            <a:ext cx="1189017" cy="94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az 15" descr="Znalezione obrazy dla zapytania history - clipart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/>
          <a:stretch/>
        </p:blipFill>
        <p:spPr bwMode="auto">
          <a:xfrm>
            <a:off x="7858126" y="2505275"/>
            <a:ext cx="1041667" cy="78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 descr="Podobny obraz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15" y="1457901"/>
            <a:ext cx="894428" cy="88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 descr="Podobny obraz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34" y="4403992"/>
            <a:ext cx="894428" cy="88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 descr="Znalezione obrazy dla zapytania ICT - clipar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856" y="4380988"/>
            <a:ext cx="1154205" cy="85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az 20" descr="Znalezione obrazy dla zapytania PE  kit- clipart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34" r="2840" b="13332"/>
          <a:stretch/>
        </p:blipFill>
        <p:spPr bwMode="auto">
          <a:xfrm>
            <a:off x="5410427" y="1509875"/>
            <a:ext cx="1094656" cy="850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Obraz 21" descr="Znalezione obrazy dla zapytania PE  kit- clipart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34" r="2840" b="13332"/>
          <a:stretch/>
        </p:blipFill>
        <p:spPr bwMode="auto">
          <a:xfrm>
            <a:off x="5410427" y="2480526"/>
            <a:ext cx="1094656" cy="850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Obraz 22" descr="Znalezione obrazy dla zapytania PE  kit- clipart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34" r="2840" b="13332"/>
          <a:stretch/>
        </p:blipFill>
        <p:spPr bwMode="auto">
          <a:xfrm>
            <a:off x="4193940" y="3460515"/>
            <a:ext cx="1094656" cy="850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Obraz 23" descr="Znalezione obrazy dla zapytania PE  kit- clipart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34" r="2840" b="13332"/>
          <a:stretch/>
        </p:blipFill>
        <p:spPr bwMode="auto">
          <a:xfrm>
            <a:off x="1739917" y="5402592"/>
            <a:ext cx="1094656" cy="850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Obraz 24" descr="Znalezione obrazy dla zapytania Art - clipart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918" y="2448030"/>
            <a:ext cx="1060910" cy="91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Podobny obraz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22" y="3417467"/>
            <a:ext cx="1033692" cy="89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az 26" descr="Znalezione obrazy dla zapytania religious education - clipart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35" y="1509875"/>
            <a:ext cx="968741" cy="72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az 27" descr="Znalezione obrazy dla zapytania religious education - clipart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09" y="2516128"/>
            <a:ext cx="968741" cy="72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az 28" descr="Znalezione obrazy dla zapytania music - clipart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"/>
          <a:stretch/>
        </p:blipFill>
        <p:spPr bwMode="auto">
          <a:xfrm>
            <a:off x="7878970" y="1422394"/>
            <a:ext cx="999975" cy="964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Obraz 29" descr="Podobny obraz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05" y="4426834"/>
            <a:ext cx="1124200" cy="833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9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2738192337"/>
              </p:ext>
            </p:extLst>
          </p:nvPr>
        </p:nvGraphicFramePr>
        <p:xfrm>
          <a:off x="2031999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8535012" y="5739788"/>
            <a:ext cx="324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err="1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pl-PL" sz="2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800" b="1" i="1" dirty="0" err="1" smtClean="0">
                <a:solidFill>
                  <a:schemeClr val="accent6">
                    <a:lumMod val="75000"/>
                  </a:schemeClr>
                </a:solidFill>
              </a:rPr>
              <a:t>about</a:t>
            </a:r>
            <a:r>
              <a:rPr lang="pl-PL" sz="2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800" b="1" i="1" dirty="0" err="1" smtClean="0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pl-PL" sz="2800" b="1" i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pl-PL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4251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76</Words>
  <Application>Microsoft Office PowerPoint</Application>
  <PresentationFormat>Panoramiczny</PresentationFormat>
  <Paragraphs>50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MY SCHOOL   the timetable  and  favourite subjects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Bartek Wieremczuk</dc:creator>
  <cp:lastModifiedBy>Bartek Wieremczuk</cp:lastModifiedBy>
  <cp:revision>7</cp:revision>
  <dcterms:created xsi:type="dcterms:W3CDTF">2018-01-15T17:58:02Z</dcterms:created>
  <dcterms:modified xsi:type="dcterms:W3CDTF">2018-01-17T16:11:21Z</dcterms:modified>
</cp:coreProperties>
</file>