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77" autoAdjust="0"/>
  </p:normalViewPr>
  <p:slideViewPr>
    <p:cSldViewPr>
      <p:cViewPr varScale="1">
        <p:scale>
          <a:sx n="79" d="100"/>
          <a:sy n="79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ADE21A-CA87-4895-8F02-D0615C7A89F8}" type="datetimeFigureOut">
              <a:rPr lang="tr-TR" smtClean="0"/>
              <a:t>17.04.2015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5EF10F-73CB-442F-8378-A7CF81E3129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23728" y="1700808"/>
            <a:ext cx="6048671" cy="1872208"/>
          </a:xfrm>
        </p:spPr>
        <p:txBody>
          <a:bodyPr/>
          <a:lstStyle/>
          <a:p>
            <a:r>
              <a:rPr lang="tr-TR" sz="8000" dirty="0" smtClean="0"/>
              <a:t>HELLO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918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810">
        <p14:honeycomb/>
      </p:transition>
    </mc:Choice>
    <mc:Fallback xmlns="">
      <p:transition spd="slow" advTm="4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20688"/>
            <a:ext cx="7811027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err="1" smtClean="0"/>
              <a:t>Gaziantep’s</a:t>
            </a:r>
            <a:r>
              <a:rPr lang="tr-TR" sz="5400" dirty="0" smtClean="0"/>
              <a:t> </a:t>
            </a:r>
            <a:r>
              <a:rPr lang="tr-TR" sz="5400" dirty="0" err="1" smtClean="0"/>
              <a:t>foods</a:t>
            </a:r>
            <a:r>
              <a:rPr lang="tr-TR" sz="5400" dirty="0" smtClean="0"/>
              <a:t> </a:t>
            </a:r>
            <a:r>
              <a:rPr lang="tr-TR" sz="5400" dirty="0" err="1" smtClean="0"/>
              <a:t>are</a:t>
            </a:r>
            <a:r>
              <a:rPr lang="tr-TR" sz="5400" dirty="0" smtClean="0"/>
              <a:t> </a:t>
            </a:r>
            <a:r>
              <a:rPr lang="tr-TR" sz="5400" dirty="0" err="1" smtClean="0"/>
              <a:t>very</a:t>
            </a:r>
            <a:r>
              <a:rPr lang="tr-TR" sz="5400" dirty="0" smtClean="0"/>
              <a:t> </a:t>
            </a:r>
            <a:r>
              <a:rPr lang="tr-TR" sz="5400" dirty="0" smtClean="0"/>
              <a:t>nice; </a:t>
            </a:r>
            <a:r>
              <a:rPr lang="tr-TR" sz="5400" dirty="0" err="1" smtClean="0"/>
              <a:t>kebab,baklava</a:t>
            </a:r>
            <a:r>
              <a:rPr lang="tr-TR" sz="5400" dirty="0" smtClean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Antep </a:t>
            </a:r>
            <a:r>
              <a:rPr lang="tr-TR" sz="5400" dirty="0" err="1" smtClean="0"/>
              <a:t>peanut</a:t>
            </a:r>
            <a:r>
              <a:rPr lang="tr-TR" sz="5400" dirty="0" smtClean="0"/>
              <a:t>.</a:t>
            </a:r>
          </a:p>
          <a:p>
            <a:pPr marL="0" indent="0">
              <a:buNone/>
            </a:pPr>
            <a:r>
              <a:rPr lang="tr-TR" sz="5400" dirty="0" smtClean="0"/>
              <a:t>                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8" y="4554249"/>
            <a:ext cx="2909120" cy="1743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93288"/>
            <a:ext cx="3672408" cy="1804036"/>
          </a:xfrm>
          <a:prstGeom prst="rect">
            <a:avLst/>
          </a:prstGeom>
        </p:spPr>
      </p:pic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822">
        <p14:vortex dir="r"/>
      </p:transition>
    </mc:Choice>
    <mc:Fallback xmlns="">
      <p:transition spd="slow" advTm="9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want</a:t>
            </a:r>
            <a:r>
              <a:rPr lang="tr-TR" sz="5400" dirty="0" smtClean="0"/>
              <a:t> </a:t>
            </a:r>
            <a:r>
              <a:rPr lang="tr-TR" sz="5400" dirty="0" err="1" smtClean="0"/>
              <a:t>to</a:t>
            </a:r>
            <a:r>
              <a:rPr lang="tr-TR" sz="5400" dirty="0" smtClean="0"/>
              <a:t> </a:t>
            </a:r>
            <a:r>
              <a:rPr lang="tr-TR" sz="5400" dirty="0" smtClean="0"/>
              <a:t>be a </a:t>
            </a:r>
            <a:r>
              <a:rPr lang="tr-TR" sz="5400" dirty="0" err="1" smtClean="0"/>
              <a:t>student</a:t>
            </a:r>
            <a:r>
              <a:rPr lang="tr-TR" sz="5400" dirty="0" smtClean="0"/>
              <a:t> </a:t>
            </a:r>
            <a:r>
              <a:rPr lang="tr-TR" sz="5400" dirty="0" smtClean="0"/>
              <a:t> </a:t>
            </a:r>
            <a:r>
              <a:rPr lang="tr-TR" sz="5400" dirty="0" smtClean="0"/>
              <a:t>9 </a:t>
            </a:r>
            <a:r>
              <a:rPr lang="tr-TR" sz="5400" dirty="0" err="1" smtClean="0"/>
              <a:t>th</a:t>
            </a:r>
            <a:r>
              <a:rPr lang="tr-TR" sz="5400" dirty="0" smtClean="0"/>
              <a:t> Eylül</a:t>
            </a:r>
            <a:r>
              <a:rPr lang="tr-TR" sz="5400" dirty="0" smtClean="0"/>
              <a:t> </a:t>
            </a:r>
            <a:r>
              <a:rPr lang="tr-TR" sz="5400" dirty="0" err="1" smtClean="0"/>
              <a:t>University.I</a:t>
            </a:r>
            <a:r>
              <a:rPr lang="tr-TR" sz="5400" dirty="0" smtClean="0"/>
              <a:t> </a:t>
            </a:r>
            <a:r>
              <a:rPr lang="tr-TR" sz="5400" dirty="0" err="1" smtClean="0"/>
              <a:t>want</a:t>
            </a:r>
            <a:r>
              <a:rPr lang="tr-TR" sz="5400" dirty="0" smtClean="0"/>
              <a:t> </a:t>
            </a:r>
            <a:r>
              <a:rPr lang="tr-TR" sz="5400" dirty="0" err="1" smtClean="0"/>
              <a:t>to</a:t>
            </a:r>
            <a:r>
              <a:rPr lang="tr-TR" sz="5400" dirty="0" smtClean="0"/>
              <a:t> be a </a:t>
            </a:r>
            <a:r>
              <a:rPr lang="tr-TR" sz="5400" dirty="0" err="1" smtClean="0"/>
              <a:t>lawyer</a:t>
            </a:r>
            <a:r>
              <a:rPr lang="tr-TR" sz="5400" dirty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I </a:t>
            </a:r>
            <a:r>
              <a:rPr lang="tr-TR" sz="5400" dirty="0" err="1" smtClean="0"/>
              <a:t>want</a:t>
            </a:r>
            <a:r>
              <a:rPr lang="tr-TR" sz="5400" dirty="0" smtClean="0"/>
              <a:t> </a:t>
            </a:r>
            <a:r>
              <a:rPr lang="tr-TR" sz="5400" dirty="0" err="1" smtClean="0"/>
              <a:t>to</a:t>
            </a:r>
            <a:r>
              <a:rPr lang="tr-TR" sz="5400" dirty="0" smtClean="0"/>
              <a:t> </a:t>
            </a:r>
            <a:r>
              <a:rPr lang="tr-TR" sz="5400" dirty="0" err="1" smtClean="0"/>
              <a:t>travel</a:t>
            </a:r>
            <a:r>
              <a:rPr lang="tr-TR" sz="5400" dirty="0" smtClean="0"/>
              <a:t> </a:t>
            </a:r>
            <a:r>
              <a:rPr lang="tr-TR" sz="5400" dirty="0" err="1" smtClean="0"/>
              <a:t>the</a:t>
            </a:r>
            <a:r>
              <a:rPr lang="tr-TR" sz="5400" dirty="0" smtClean="0"/>
              <a:t> </a:t>
            </a:r>
            <a:r>
              <a:rPr lang="tr-TR" sz="5400" dirty="0" err="1" smtClean="0"/>
              <a:t>world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06">
        <p14:gallery dir="l"/>
      </p:transition>
    </mc:Choice>
    <mc:Fallback xmlns="">
      <p:transition spd="slow" advTm="10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1" y="620689"/>
            <a:ext cx="6514883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dirty="0" smtClean="0"/>
              <a:t>GOOD </a:t>
            </a:r>
            <a:r>
              <a:rPr lang="tr-TR" sz="6600" dirty="0" smtClean="0"/>
              <a:t>BYE</a:t>
            </a:r>
            <a:endParaRPr lang="tr-TR" sz="66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09">
        <p14:gallery dir="l"/>
      </p:transition>
    </mc:Choice>
    <mc:Fallback xmlns="">
      <p:transition spd="slow" advTm="32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am DENİZ</a:t>
            </a:r>
          </a:p>
          <a:p>
            <a:pPr marL="0" indent="0">
              <a:buNone/>
            </a:pPr>
            <a:r>
              <a:rPr lang="tr-TR" sz="5400" dirty="0" smtClean="0"/>
              <a:t>I am 15 </a:t>
            </a:r>
            <a:r>
              <a:rPr lang="tr-TR" sz="5400" dirty="0" err="1" smtClean="0"/>
              <a:t>years</a:t>
            </a:r>
            <a:r>
              <a:rPr lang="tr-TR" sz="5400" dirty="0" smtClean="0"/>
              <a:t> </a:t>
            </a:r>
            <a:r>
              <a:rPr lang="tr-TR" sz="5400" dirty="0" err="1" smtClean="0"/>
              <a:t>old.I</a:t>
            </a:r>
            <a:r>
              <a:rPr lang="tr-TR" sz="5400" dirty="0"/>
              <a:t> </a:t>
            </a:r>
            <a:r>
              <a:rPr lang="tr-TR" sz="5400" dirty="0" err="1" smtClean="0"/>
              <a:t>have</a:t>
            </a:r>
            <a:r>
              <a:rPr lang="tr-TR" sz="5400" dirty="0" smtClean="0"/>
              <a:t> </a:t>
            </a:r>
            <a:r>
              <a:rPr lang="tr-TR" sz="5400" dirty="0" err="1" smtClean="0"/>
              <a:t>brown</a:t>
            </a:r>
            <a:r>
              <a:rPr lang="tr-TR" sz="5400" dirty="0" smtClean="0"/>
              <a:t> </a:t>
            </a:r>
            <a:r>
              <a:rPr lang="tr-TR" sz="5400" dirty="0" err="1" smtClean="0"/>
              <a:t>hair</a:t>
            </a:r>
            <a:r>
              <a:rPr lang="tr-TR" sz="5400" dirty="0" smtClean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</a:t>
            </a:r>
            <a:r>
              <a:rPr lang="tr-TR" sz="5400" dirty="0" err="1" smtClean="0"/>
              <a:t>green</a:t>
            </a:r>
            <a:r>
              <a:rPr lang="tr-TR" sz="5400" dirty="0" smtClean="0"/>
              <a:t> </a:t>
            </a:r>
            <a:r>
              <a:rPr lang="tr-TR" sz="5400" dirty="0" err="1" smtClean="0"/>
              <a:t>eyes</a:t>
            </a:r>
            <a:r>
              <a:rPr lang="tr-TR" sz="5400" dirty="0" smtClean="0"/>
              <a:t>.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9070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196">
        <p14:honeycomb/>
      </p:transition>
    </mc:Choice>
    <mc:Fallback xmlns="">
      <p:transition spd="slow" advTm="71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9"/>
            <a:ext cx="8208912" cy="52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I’m </a:t>
            </a:r>
            <a:r>
              <a:rPr lang="tr-TR" sz="5400" dirty="0" smtClean="0"/>
              <a:t>a </a:t>
            </a:r>
            <a:r>
              <a:rPr lang="tr-TR" sz="5400" dirty="0" err="1" smtClean="0"/>
              <a:t>student</a:t>
            </a:r>
            <a:r>
              <a:rPr lang="tr-TR" sz="5400" dirty="0" smtClean="0"/>
              <a:t> in</a:t>
            </a:r>
            <a:r>
              <a:rPr lang="tr-TR" sz="5400" dirty="0" smtClean="0"/>
              <a:t> </a:t>
            </a:r>
            <a:r>
              <a:rPr lang="tr-TR" sz="5400" dirty="0" smtClean="0"/>
              <a:t>Fitnat Nuri Tekerekoğlu </a:t>
            </a:r>
            <a:r>
              <a:rPr lang="tr-TR" sz="5400" dirty="0" err="1" smtClean="0"/>
              <a:t>high</a:t>
            </a:r>
            <a:r>
              <a:rPr lang="tr-TR" sz="5400" dirty="0" smtClean="0"/>
              <a:t> </a:t>
            </a:r>
            <a:r>
              <a:rPr lang="tr-TR" sz="5400" dirty="0" err="1" smtClean="0"/>
              <a:t>school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21696"/>
            <a:ext cx="5616624" cy="2736304"/>
          </a:xfrm>
          <a:prstGeom prst="rect">
            <a:avLst/>
          </a:prstGeom>
        </p:spPr>
      </p:pic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4134"/>
      </p:ext>
    </p:extLst>
  </p:cSld>
  <p:clrMapOvr>
    <a:masterClrMapping/>
  </p:clrMapOvr>
  <p:transition spd="slow" advTm="864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548680"/>
            <a:ext cx="79928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like</a:t>
            </a:r>
            <a:r>
              <a:rPr lang="tr-TR" sz="5400" dirty="0" smtClean="0"/>
              <a:t> </a:t>
            </a:r>
            <a:r>
              <a:rPr lang="tr-TR" sz="5400" dirty="0" err="1" smtClean="0"/>
              <a:t>english</a:t>
            </a:r>
            <a:r>
              <a:rPr lang="tr-TR" sz="5400" dirty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</a:t>
            </a:r>
            <a:r>
              <a:rPr lang="tr-TR" sz="5400" dirty="0" err="1" smtClean="0"/>
              <a:t>history</a:t>
            </a:r>
            <a:r>
              <a:rPr lang="tr-TR" sz="5400" dirty="0" smtClean="0"/>
              <a:t> </a:t>
            </a:r>
            <a:r>
              <a:rPr lang="tr-TR" sz="5400" dirty="0" err="1" smtClean="0"/>
              <a:t>lessons</a:t>
            </a:r>
            <a:r>
              <a:rPr lang="tr-TR" sz="5400" dirty="0" smtClean="0"/>
              <a:t> </a:t>
            </a:r>
            <a:r>
              <a:rPr lang="tr-TR" sz="5400" dirty="0" smtClean="0"/>
              <a:t>but I </a:t>
            </a:r>
            <a:r>
              <a:rPr lang="tr-TR" sz="5400" dirty="0" err="1" smtClean="0"/>
              <a:t>hate</a:t>
            </a:r>
            <a:r>
              <a:rPr lang="tr-TR" sz="5400" dirty="0" smtClean="0"/>
              <a:t> </a:t>
            </a:r>
            <a:r>
              <a:rPr lang="tr-TR" sz="5400" dirty="0" err="1" smtClean="0"/>
              <a:t>maths</a:t>
            </a:r>
            <a:r>
              <a:rPr lang="tr-TR" sz="5400" dirty="0" smtClean="0"/>
              <a:t> </a:t>
            </a:r>
            <a:r>
              <a:rPr lang="tr-TR" sz="5400" dirty="0" err="1" smtClean="0"/>
              <a:t>lesson</a:t>
            </a:r>
            <a:r>
              <a:rPr lang="tr-TR" sz="5400" dirty="0" smtClean="0"/>
              <a:t> </a:t>
            </a:r>
            <a:r>
              <a:rPr lang="tr-TR" sz="5400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tr-TR" sz="5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041">
        <p14:vortex dir="r"/>
      </p:transition>
    </mc:Choice>
    <mc:Fallback xmlns="">
      <p:transition spd="slow" advTm="9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like</a:t>
            </a:r>
            <a:r>
              <a:rPr lang="tr-TR" sz="5400" dirty="0" smtClean="0"/>
              <a:t> </a:t>
            </a:r>
            <a:r>
              <a:rPr lang="tr-TR" sz="5400" dirty="0" err="1" smtClean="0"/>
              <a:t>swimming,playing</a:t>
            </a:r>
            <a:r>
              <a:rPr lang="tr-TR" sz="5400" dirty="0" smtClean="0"/>
              <a:t> </a:t>
            </a:r>
            <a:r>
              <a:rPr lang="tr-TR" sz="5400" dirty="0" err="1" smtClean="0"/>
              <a:t>basketball,reading</a:t>
            </a:r>
            <a:r>
              <a:rPr lang="tr-TR" sz="5400" dirty="0" smtClean="0"/>
              <a:t> </a:t>
            </a:r>
            <a:r>
              <a:rPr lang="tr-TR" sz="5400" dirty="0" err="1" smtClean="0"/>
              <a:t>book</a:t>
            </a:r>
            <a:r>
              <a:rPr lang="tr-TR" sz="5400" dirty="0" smtClean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</a:t>
            </a:r>
            <a:r>
              <a:rPr lang="tr-TR" sz="5400" dirty="0" err="1" smtClean="0"/>
              <a:t>listening</a:t>
            </a:r>
            <a:r>
              <a:rPr lang="tr-TR" sz="5400" dirty="0" smtClean="0"/>
              <a:t> </a:t>
            </a:r>
            <a:r>
              <a:rPr lang="tr-TR" sz="5400" dirty="0" err="1" smtClean="0"/>
              <a:t>music</a:t>
            </a:r>
            <a:r>
              <a:rPr lang="tr-TR" sz="5400" dirty="0" smtClean="0"/>
              <a:t>. </a:t>
            </a:r>
            <a:endParaRPr lang="tr-TR" sz="5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220">
        <p14:ripple/>
      </p:transition>
    </mc:Choice>
    <mc:Fallback xmlns="">
      <p:transition spd="slow" advTm="11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699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don’t</a:t>
            </a:r>
            <a:r>
              <a:rPr lang="tr-TR" sz="5400" dirty="0" smtClean="0"/>
              <a:t> </a:t>
            </a:r>
            <a:r>
              <a:rPr lang="tr-TR" sz="5400" dirty="0" err="1" smtClean="0"/>
              <a:t>like</a:t>
            </a:r>
            <a:r>
              <a:rPr lang="tr-TR" sz="5400" dirty="0" smtClean="0"/>
              <a:t> </a:t>
            </a:r>
            <a:r>
              <a:rPr lang="tr-TR" sz="5400" dirty="0" err="1" smtClean="0"/>
              <a:t>drawing,singing,playing</a:t>
            </a:r>
            <a:r>
              <a:rPr lang="tr-TR" sz="5400" dirty="0" smtClean="0"/>
              <a:t> </a:t>
            </a:r>
            <a:r>
              <a:rPr lang="tr-TR" sz="5400" dirty="0" err="1" smtClean="0"/>
              <a:t>computer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760">
        <p14:switch dir="r"/>
      </p:transition>
    </mc:Choice>
    <mc:Fallback xmlns="">
      <p:transition spd="slow" advTm="8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hate</a:t>
            </a:r>
            <a:r>
              <a:rPr lang="tr-TR" sz="5400" dirty="0" smtClean="0"/>
              <a:t> </a:t>
            </a:r>
            <a:r>
              <a:rPr lang="tr-TR" sz="5400" dirty="0" err="1" smtClean="0"/>
              <a:t>lie,snake</a:t>
            </a:r>
            <a:r>
              <a:rPr lang="tr-TR" sz="5400" dirty="0" smtClean="0"/>
              <a:t> </a:t>
            </a:r>
            <a:r>
              <a:rPr lang="tr-TR" sz="5400" dirty="0" err="1" smtClean="0"/>
              <a:t>and</a:t>
            </a:r>
            <a:r>
              <a:rPr lang="tr-TR" sz="5400" dirty="0" smtClean="0"/>
              <a:t> </a:t>
            </a:r>
            <a:r>
              <a:rPr lang="tr-TR" sz="5400" dirty="0" err="1" smtClean="0"/>
              <a:t>onion</a:t>
            </a:r>
            <a:r>
              <a:rPr lang="tr-TR" sz="5400" dirty="0" smtClean="0"/>
              <a:t> </a:t>
            </a:r>
            <a:r>
              <a:rPr lang="tr-TR" sz="5400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tr-TR" sz="5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448">
        <p14:warp dir="in"/>
      </p:transition>
    </mc:Choice>
    <mc:Fallback xmlns="">
      <p:transition spd="slow" advTm="7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/>
              <a:t>I </a:t>
            </a:r>
            <a:r>
              <a:rPr lang="tr-TR" sz="5400" dirty="0" err="1" smtClean="0"/>
              <a:t>love</a:t>
            </a:r>
            <a:r>
              <a:rPr lang="tr-TR" sz="5400" dirty="0" smtClean="0"/>
              <a:t> DUMAN </a:t>
            </a:r>
            <a:r>
              <a:rPr lang="tr-TR" sz="5400" dirty="0" err="1" smtClean="0"/>
              <a:t>Band</a:t>
            </a:r>
            <a:r>
              <a:rPr lang="tr-TR" sz="5400" dirty="0" err="1" smtClean="0"/>
              <a:t>.I</a:t>
            </a:r>
            <a:r>
              <a:rPr lang="tr-TR" sz="5400" dirty="0" smtClean="0"/>
              <a:t> </a:t>
            </a:r>
            <a:r>
              <a:rPr lang="tr-TR" sz="5400" dirty="0" err="1" smtClean="0"/>
              <a:t>love</a:t>
            </a:r>
            <a:r>
              <a:rPr lang="tr-TR" sz="5400" dirty="0" smtClean="0"/>
              <a:t> </a:t>
            </a:r>
            <a:r>
              <a:rPr lang="tr-TR" sz="5400" dirty="0" err="1" smtClean="0"/>
              <a:t>listening</a:t>
            </a:r>
            <a:r>
              <a:rPr lang="tr-TR" sz="5400" dirty="0" smtClean="0"/>
              <a:t> </a:t>
            </a:r>
            <a:r>
              <a:rPr lang="tr-TR" sz="5400" dirty="0" err="1" smtClean="0"/>
              <a:t>to</a:t>
            </a:r>
            <a:r>
              <a:rPr lang="tr-TR" sz="5400" dirty="0" smtClean="0"/>
              <a:t> Duman.(</a:t>
            </a:r>
            <a:r>
              <a:rPr lang="tr-TR" sz="5400" dirty="0"/>
              <a:t>K</a:t>
            </a:r>
            <a:r>
              <a:rPr lang="tr-TR" sz="5400" dirty="0" smtClean="0"/>
              <a:t>aan </a:t>
            </a:r>
            <a:r>
              <a:rPr lang="tr-TR" sz="5400" dirty="0" err="1"/>
              <a:t>T</a:t>
            </a:r>
            <a:r>
              <a:rPr lang="tr-TR" sz="5400" dirty="0" err="1" smtClean="0"/>
              <a:t>angöze</a:t>
            </a:r>
            <a:r>
              <a:rPr lang="tr-TR" sz="5400" dirty="0" smtClean="0"/>
              <a:t>) is </a:t>
            </a:r>
            <a:r>
              <a:rPr lang="tr-TR" sz="5400" dirty="0" err="1" smtClean="0"/>
              <a:t>very</a:t>
            </a:r>
            <a:r>
              <a:rPr lang="tr-TR" sz="5400" dirty="0" smtClean="0"/>
              <a:t> </a:t>
            </a:r>
            <a:r>
              <a:rPr lang="tr-TR" sz="5400" dirty="0" err="1" smtClean="0"/>
              <a:t>handsome</a:t>
            </a:r>
            <a:r>
              <a:rPr lang="tr-TR" sz="5400" dirty="0" smtClean="0"/>
              <a:t> </a:t>
            </a:r>
            <a:r>
              <a:rPr lang="tr-TR" sz="5400" dirty="0" smtClean="0">
                <a:sym typeface="Wingdings" pitchFamily="2" charset="2"/>
              </a:rPr>
              <a:t>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28" y="4797152"/>
            <a:ext cx="3444969" cy="1957958"/>
          </a:xfrm>
          <a:prstGeom prst="rect">
            <a:avLst/>
          </a:prstGeom>
        </p:spPr>
      </p:pic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39">
        <p14:flip dir="r"/>
      </p:transition>
    </mc:Choice>
    <mc:Fallback xmlns="">
      <p:transition spd="slow" advTm="11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764705"/>
            <a:ext cx="7848872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 smtClean="0"/>
              <a:t>I </a:t>
            </a:r>
            <a:r>
              <a:rPr lang="tr-TR" sz="4400" dirty="0" err="1" smtClean="0"/>
              <a:t>live</a:t>
            </a:r>
            <a:r>
              <a:rPr lang="tr-TR" sz="4400" dirty="0" smtClean="0"/>
              <a:t> </a:t>
            </a:r>
            <a:r>
              <a:rPr lang="tr-TR" sz="4400" dirty="0" err="1" smtClean="0"/>
              <a:t>Gaziantep.Gaziantep</a:t>
            </a:r>
            <a:r>
              <a:rPr lang="tr-TR" sz="4400" dirty="0" smtClean="0"/>
              <a:t> is </a:t>
            </a:r>
            <a:r>
              <a:rPr lang="tr-TR" sz="4400" dirty="0" err="1" smtClean="0"/>
              <a:t>very</a:t>
            </a:r>
            <a:r>
              <a:rPr lang="tr-TR" sz="4400" dirty="0" smtClean="0"/>
              <a:t> </a:t>
            </a:r>
            <a:r>
              <a:rPr lang="tr-TR" sz="4400" dirty="0" err="1" smtClean="0"/>
              <a:t>beautiful</a:t>
            </a:r>
            <a:r>
              <a:rPr lang="tr-TR" sz="4400" dirty="0" smtClean="0"/>
              <a:t> </a:t>
            </a:r>
            <a:r>
              <a:rPr lang="tr-TR" sz="4400" dirty="0" err="1" smtClean="0"/>
              <a:t>city.Bakırcılar</a:t>
            </a:r>
            <a:r>
              <a:rPr lang="tr-TR" sz="4400" dirty="0" smtClean="0"/>
              <a:t> </a:t>
            </a:r>
            <a:r>
              <a:rPr lang="tr-TR" sz="4400" dirty="0" err="1" smtClean="0"/>
              <a:t>bazaar,museums,Antep’s</a:t>
            </a:r>
            <a:r>
              <a:rPr lang="tr-TR" sz="4400" dirty="0" smtClean="0"/>
              <a:t> </a:t>
            </a:r>
            <a:r>
              <a:rPr lang="tr-TR" sz="4400" dirty="0" err="1" smtClean="0"/>
              <a:t>castle</a:t>
            </a:r>
            <a:r>
              <a:rPr lang="tr-TR" sz="4400" dirty="0" smtClean="0"/>
              <a:t>… </a:t>
            </a:r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28" y="4797152"/>
            <a:ext cx="4608512" cy="1944216"/>
          </a:xfrm>
          <a:prstGeom prst="rect">
            <a:avLst/>
          </a:prstGeom>
        </p:spPr>
      </p:pic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545">
        <p:checker/>
      </p:transition>
    </mc:Choice>
    <mc:Fallback xmlns="">
      <p:transition spd="slow" advTm="105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Özel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B56FF4"/>
      </a:accent6>
      <a:hlink>
        <a:srgbClr val="408080"/>
      </a:hlink>
      <a:folHlink>
        <a:srgbClr val="5EAEAE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87</TotalTime>
  <Words>122</Words>
  <Application>Microsoft Office PowerPoint</Application>
  <PresentationFormat>Ekran Gösterisi (4:3)</PresentationFormat>
  <Paragraphs>14</Paragraphs>
  <Slides>12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Spring</vt:lpstr>
      <vt:lpstr>HELLO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wın 7</dc:creator>
  <cp:lastModifiedBy>EVEREST</cp:lastModifiedBy>
  <cp:revision>11</cp:revision>
  <dcterms:created xsi:type="dcterms:W3CDTF">2015-04-15T18:23:10Z</dcterms:created>
  <dcterms:modified xsi:type="dcterms:W3CDTF">2015-04-17T07:00:18Z</dcterms:modified>
</cp:coreProperties>
</file>