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33B9E-0194-4E67-B1B3-6AD8738AF36A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6FCFA-E1A9-4362-AEBC-1629377D84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70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6FCFA-E1A9-4362-AEBC-1629377D843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8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3720DD-5B6D-40BF-8493-A6B52D484E6B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21.04.2015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2041263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FF0000"/>
                </a:solidFill>
              </a:rPr>
              <a:t>HELLO MY </a:t>
            </a:r>
            <a:r>
              <a:rPr lang="tr-TR" sz="4400" dirty="0" err="1" smtClean="0">
                <a:solidFill>
                  <a:srgbClr val="FF0000"/>
                </a:solidFill>
              </a:rPr>
              <a:t>FRIENDs</a:t>
            </a:r>
            <a:r>
              <a:rPr lang="tr-TR" sz="4400" dirty="0" smtClean="0">
                <a:solidFill>
                  <a:srgbClr val="FF0000"/>
                </a:solidFill>
              </a:rPr>
              <a:t/>
            </a:r>
            <a:br>
              <a:rPr lang="tr-TR" sz="4400" dirty="0" smtClean="0">
                <a:solidFill>
                  <a:srgbClr val="FF0000"/>
                </a:solidFill>
              </a:rPr>
            </a:br>
            <a:r>
              <a:rPr lang="tr-TR" sz="4400" dirty="0" smtClean="0">
                <a:solidFill>
                  <a:srgbClr val="FF0000"/>
                </a:solidFill>
              </a:rPr>
              <a:t>I am berki</a:t>
            </a:r>
            <a:endParaRPr lang="tr-T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2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1640" y="2780928"/>
            <a:ext cx="6400800" cy="6858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BYE </a:t>
            </a:r>
            <a:r>
              <a:rPr lang="tr-TR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5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412776"/>
            <a:ext cx="6400800" cy="407362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tr-TR" sz="3600" dirty="0"/>
              <a:t> </a:t>
            </a:r>
            <a:r>
              <a:rPr lang="tr-TR" sz="3600" dirty="0" smtClean="0"/>
              <a:t> </a:t>
            </a:r>
            <a:r>
              <a:rPr lang="tr-TR" sz="3600" dirty="0" smtClean="0">
                <a:solidFill>
                  <a:srgbClr val="FF0000"/>
                </a:solidFill>
              </a:rPr>
              <a:t>MY NAME IS BERKİ</a:t>
            </a:r>
          </a:p>
          <a:p>
            <a:pPr indent="0"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I WAS BORN İN 2000 </a:t>
            </a:r>
            <a:r>
              <a:rPr lang="tr-TR" sz="2800" dirty="0" smtClean="0">
                <a:solidFill>
                  <a:srgbClr val="FF0000"/>
                </a:solidFill>
              </a:rPr>
              <a:t>IN </a:t>
            </a:r>
            <a:r>
              <a:rPr lang="tr-TR" sz="2800" dirty="0" smtClean="0">
                <a:solidFill>
                  <a:srgbClr val="FF0000"/>
                </a:solidFill>
              </a:rPr>
              <a:t>GAZİANTEP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3816424" cy="25202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9" y="3244644"/>
            <a:ext cx="3612500" cy="24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7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tr-TR" sz="2400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I AM STUDENT AT THE HIGH SCHOOL</a:t>
            </a:r>
          </a:p>
          <a:p>
            <a:pPr indent="0">
              <a:buNone/>
            </a:pPr>
            <a:endParaRPr lang="tr-TR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561662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9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MY FAVORITE </a:t>
            </a:r>
            <a:r>
              <a:rPr lang="tr-TR" sz="3200" dirty="0" err="1" smtClean="0">
                <a:solidFill>
                  <a:srgbClr val="FF0000"/>
                </a:solidFill>
              </a:rPr>
              <a:t>LESSONs</a:t>
            </a:r>
            <a:r>
              <a:rPr lang="tr-TR" sz="3200" dirty="0" smtClean="0">
                <a:solidFill>
                  <a:srgbClr val="FF0000"/>
                </a:solidFill>
              </a:rPr>
              <a:t> ARE</a:t>
            </a:r>
            <a:endParaRPr lang="tr-TR" sz="3200" dirty="0" smtClean="0">
              <a:solidFill>
                <a:srgbClr val="FF0000"/>
              </a:solidFill>
            </a:endParaRPr>
          </a:p>
          <a:p>
            <a:r>
              <a:rPr lang="tr-TR" sz="3200" dirty="0" smtClean="0">
                <a:solidFill>
                  <a:srgbClr val="FF0000"/>
                </a:solidFill>
              </a:rPr>
              <a:t>ENGLISH AND MATH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01675"/>
            <a:ext cx="3024336" cy="204354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01674"/>
            <a:ext cx="3187055" cy="20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1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MY </a:t>
            </a:r>
            <a:r>
              <a:rPr lang="tr-TR" sz="2400" dirty="0" smtClean="0">
                <a:solidFill>
                  <a:srgbClr val="FF0000"/>
                </a:solidFill>
              </a:rPr>
              <a:t>FAVORITE </a:t>
            </a:r>
            <a:r>
              <a:rPr lang="tr-TR" sz="2400" dirty="0" smtClean="0">
                <a:solidFill>
                  <a:srgbClr val="FF0000"/>
                </a:solidFill>
              </a:rPr>
              <a:t>TEAM </a:t>
            </a:r>
            <a:r>
              <a:rPr lang="tr-TR" sz="2400" dirty="0" smtClean="0">
                <a:solidFill>
                  <a:srgbClr val="FF0000"/>
                </a:solidFill>
              </a:rPr>
              <a:t>IS </a:t>
            </a:r>
            <a:r>
              <a:rPr lang="tr-TR" sz="2400" dirty="0" smtClean="0">
                <a:solidFill>
                  <a:srgbClr val="FF0000"/>
                </a:solidFill>
              </a:rPr>
              <a:t>GALATASARAY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3600400" cy="25942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50534"/>
            <a:ext cx="3384376" cy="25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 I AM CHEERFUL AND </a:t>
            </a:r>
            <a:r>
              <a:rPr lang="tr-TR" sz="2400" dirty="0" smtClean="0">
                <a:solidFill>
                  <a:srgbClr val="FF0000"/>
                </a:solidFill>
              </a:rPr>
              <a:t>HARDWORKING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88179"/>
            <a:ext cx="3384376" cy="26654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18114"/>
            <a:ext cx="3444524" cy="26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1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268760"/>
            <a:ext cx="7128792" cy="432048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I LIKE PLAYİNG COMPUTER GAMES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3439902" cy="26642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52936"/>
            <a:ext cx="30963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2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124744"/>
            <a:ext cx="7056784" cy="4361657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I </a:t>
            </a:r>
            <a:r>
              <a:rPr lang="tr-TR" sz="2400" dirty="0" smtClean="0">
                <a:solidFill>
                  <a:srgbClr val="FF0000"/>
                </a:solidFill>
              </a:rPr>
              <a:t>LIKE </a:t>
            </a:r>
            <a:r>
              <a:rPr lang="tr-TR" sz="2400" dirty="0" smtClean="0">
                <a:solidFill>
                  <a:srgbClr val="FF0000"/>
                </a:solidFill>
              </a:rPr>
              <a:t>PLAYİNG FOOTBALL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3430969" cy="273630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22372"/>
            <a:ext cx="3024336" cy="272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6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052736"/>
            <a:ext cx="6840760" cy="4433665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I </a:t>
            </a:r>
            <a:r>
              <a:rPr lang="tr-TR" sz="2400" dirty="0" smtClean="0">
                <a:solidFill>
                  <a:srgbClr val="FF0000"/>
                </a:solidFill>
              </a:rPr>
              <a:t>LIKE WATCHING </a:t>
            </a:r>
            <a:r>
              <a:rPr lang="tr-TR" sz="2400" dirty="0" smtClean="0">
                <a:solidFill>
                  <a:srgbClr val="FF0000"/>
                </a:solidFill>
              </a:rPr>
              <a:t>BASKETBALL MATCH BUT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 I DON’T </a:t>
            </a:r>
            <a:r>
              <a:rPr lang="tr-TR" sz="2400" dirty="0" smtClean="0">
                <a:solidFill>
                  <a:srgbClr val="FF0000"/>
                </a:solidFill>
              </a:rPr>
              <a:t>LIKE PLAYING </a:t>
            </a:r>
            <a:r>
              <a:rPr lang="tr-TR" sz="2400" dirty="0" smtClean="0">
                <a:solidFill>
                  <a:srgbClr val="FF0000"/>
                </a:solidFill>
              </a:rPr>
              <a:t>BASKETBALL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3384376" cy="273630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329235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39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80</TotalTime>
  <Words>64</Words>
  <Application>Microsoft Office PowerPoint</Application>
  <PresentationFormat>Ekran Gösterisi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Moda Tasarımı</vt:lpstr>
      <vt:lpstr>HELLO MY FRIENDs I am berki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BYE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MY FRIEND</dc:title>
  <dc:creator>Omer</dc:creator>
  <cp:lastModifiedBy>7</cp:lastModifiedBy>
  <cp:revision>11</cp:revision>
  <dcterms:created xsi:type="dcterms:W3CDTF">2015-04-17T13:46:12Z</dcterms:created>
  <dcterms:modified xsi:type="dcterms:W3CDTF">2015-04-21T05:14:47Z</dcterms:modified>
</cp:coreProperties>
</file>