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E8AE-651C-4EF4-853C-13607045C36E}" type="datetimeFigureOut">
              <a:rPr lang="tr-TR" smtClean="0"/>
              <a:t>06.04.2015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1984-0C69-474E-A51B-4F0696ADD5A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tr-TR" b="1" dirty="0" err="1" smtClean="0"/>
              <a:t>Food</a:t>
            </a:r>
            <a:r>
              <a:rPr lang="tr-TR" b="1" dirty="0" smtClean="0"/>
              <a:t> in Hatay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858180" cy="1752600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Dolma: </a:t>
            </a:r>
            <a:r>
              <a:rPr lang="tr-TR" dirty="0" err="1">
                <a:solidFill>
                  <a:schemeClr val="tx1"/>
                </a:solidFill>
              </a:rPr>
              <a:t>Stuffed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bell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peppers</a:t>
            </a:r>
            <a:r>
              <a:rPr lang="tr-TR" dirty="0">
                <a:solidFill>
                  <a:schemeClr val="tx1"/>
                </a:solidFill>
              </a:rPr>
              <a:t> and </a:t>
            </a:r>
            <a:r>
              <a:rPr lang="tr-TR" dirty="0" err="1">
                <a:solidFill>
                  <a:schemeClr val="tx1"/>
                </a:solidFill>
              </a:rPr>
              <a:t>zucchini</a:t>
            </a:r>
            <a:r>
              <a:rPr lang="tr-TR" dirty="0">
                <a:solidFill>
                  <a:schemeClr val="tx1"/>
                </a:solidFill>
              </a:rPr>
              <a:t> (</a:t>
            </a:r>
            <a:r>
              <a:rPr lang="tr-TR" dirty="0" err="1">
                <a:solidFill>
                  <a:schemeClr val="tx1"/>
                </a:solidFill>
              </a:rPr>
              <a:t>courgettes</a:t>
            </a:r>
            <a:r>
              <a:rPr lang="tr-TR" dirty="0">
                <a:solidFill>
                  <a:schemeClr val="tx1"/>
                </a:solidFill>
              </a:rPr>
              <a:t>) </a:t>
            </a:r>
            <a:r>
              <a:rPr lang="tr-TR" dirty="0" err="1">
                <a:solidFill>
                  <a:schemeClr val="tx1"/>
                </a:solidFill>
              </a:rPr>
              <a:t>with</a:t>
            </a:r>
            <a:r>
              <a:rPr lang="tr-TR" dirty="0">
                <a:solidFill>
                  <a:schemeClr val="tx1"/>
                </a:solidFill>
              </a:rPr>
              <a:t> bulgur (</a:t>
            </a:r>
            <a:r>
              <a:rPr lang="tr-TR" dirty="0" err="1">
                <a:solidFill>
                  <a:schemeClr val="tx1"/>
                </a:solidFill>
              </a:rPr>
              <a:t>cracked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wheat</a:t>
            </a:r>
            <a:r>
              <a:rPr lang="tr-TR" dirty="0">
                <a:solidFill>
                  <a:schemeClr val="tx1"/>
                </a:solidFill>
              </a:rPr>
              <a:t>), </a:t>
            </a:r>
            <a:r>
              <a:rPr lang="tr-TR" dirty="0" err="1">
                <a:solidFill>
                  <a:schemeClr val="tx1"/>
                </a:solidFill>
              </a:rPr>
              <a:t>ground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meat</a:t>
            </a:r>
            <a:r>
              <a:rPr lang="tr-TR" dirty="0">
                <a:solidFill>
                  <a:schemeClr val="tx1"/>
                </a:solidFill>
              </a:rPr>
              <a:t> and </a:t>
            </a:r>
            <a:r>
              <a:rPr lang="tr-TR" dirty="0" err="1">
                <a:solidFill>
                  <a:schemeClr val="tx1"/>
                </a:solidFill>
              </a:rPr>
              <a:t>spices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  <a:p>
            <a:endParaRPr lang="tr-TR" dirty="0"/>
          </a:p>
        </p:txBody>
      </p:sp>
      <p:pic>
        <p:nvPicPr>
          <p:cNvPr id="4" name="3 Resim" descr="dol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643050"/>
            <a:ext cx="2656919" cy="22148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tr-TR" dirty="0" smtClean="0"/>
              <a:t>Künefe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57224" y="4357694"/>
            <a:ext cx="7715304" cy="2043130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Künefe is </a:t>
            </a:r>
            <a:r>
              <a:rPr lang="tr-TR" b="1" dirty="0" err="1">
                <a:solidFill>
                  <a:schemeClr val="tx1"/>
                </a:solidFill>
              </a:rPr>
              <a:t>considered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to</a:t>
            </a:r>
            <a:r>
              <a:rPr lang="tr-TR" b="1" dirty="0">
                <a:solidFill>
                  <a:schemeClr val="tx1"/>
                </a:solidFill>
              </a:rPr>
              <a:t> be </a:t>
            </a:r>
            <a:r>
              <a:rPr lang="tr-TR" b="1" dirty="0" err="1">
                <a:solidFill>
                  <a:schemeClr val="tx1"/>
                </a:solidFill>
              </a:rPr>
              <a:t>one</a:t>
            </a:r>
            <a:r>
              <a:rPr lang="tr-TR" b="1" dirty="0">
                <a:solidFill>
                  <a:schemeClr val="tx1"/>
                </a:solidFill>
              </a:rPr>
              <a:t> of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most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delicious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Turkish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desserts</a:t>
            </a:r>
            <a:r>
              <a:rPr lang="tr-TR" b="1" dirty="0">
                <a:solidFill>
                  <a:schemeClr val="tx1"/>
                </a:solidFill>
              </a:rPr>
              <a:t>, </a:t>
            </a:r>
            <a:r>
              <a:rPr lang="tr-TR" b="1" dirty="0" err="1">
                <a:solidFill>
                  <a:schemeClr val="tx1"/>
                </a:solidFill>
              </a:rPr>
              <a:t>especially</a:t>
            </a:r>
            <a:r>
              <a:rPr lang="tr-TR" b="1" dirty="0">
                <a:solidFill>
                  <a:schemeClr val="tx1"/>
                </a:solidFill>
              </a:rPr>
              <a:t> in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city</a:t>
            </a:r>
            <a:r>
              <a:rPr lang="tr-TR" b="1" dirty="0">
                <a:solidFill>
                  <a:schemeClr val="tx1"/>
                </a:solidFill>
              </a:rPr>
              <a:t> of Antakya (</a:t>
            </a:r>
            <a:r>
              <a:rPr lang="tr-TR" b="1" dirty="0" err="1">
                <a:solidFill>
                  <a:schemeClr val="tx1"/>
                </a:solidFill>
              </a:rPr>
              <a:t>Antioch</a:t>
            </a:r>
            <a:r>
              <a:rPr lang="tr-TR" b="1" dirty="0">
                <a:solidFill>
                  <a:schemeClr val="tx1"/>
                </a:solidFill>
              </a:rPr>
              <a:t>) </a:t>
            </a:r>
            <a:r>
              <a:rPr lang="tr-TR" b="1" dirty="0" err="1">
                <a:solidFill>
                  <a:schemeClr val="tx1"/>
                </a:solidFill>
              </a:rPr>
              <a:t>located</a:t>
            </a:r>
            <a:r>
              <a:rPr lang="tr-TR" b="1" dirty="0">
                <a:solidFill>
                  <a:schemeClr val="tx1"/>
                </a:solidFill>
              </a:rPr>
              <a:t> on </a:t>
            </a:r>
            <a:r>
              <a:rPr lang="tr-TR" b="1" dirty="0" err="1">
                <a:solidFill>
                  <a:schemeClr val="tx1"/>
                </a:solidFill>
              </a:rPr>
              <a:t>Mediterrenean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Sea</a:t>
            </a:r>
            <a:r>
              <a:rPr lang="tr-TR" b="1" dirty="0">
                <a:solidFill>
                  <a:schemeClr val="tx1"/>
                </a:solidFill>
              </a:rPr>
              <a:t>, in </a:t>
            </a:r>
            <a:r>
              <a:rPr lang="tr-TR" b="1" dirty="0" err="1">
                <a:solidFill>
                  <a:schemeClr val="tx1"/>
                </a:solidFill>
              </a:rPr>
              <a:t>Southern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Turkey</a:t>
            </a:r>
            <a:r>
              <a:rPr lang="tr-TR" b="1" dirty="0">
                <a:solidFill>
                  <a:schemeClr val="tx1"/>
                </a:solidFill>
              </a:rPr>
              <a:t>. </a:t>
            </a:r>
            <a:r>
              <a:rPr lang="tr-TR" b="1" dirty="0" err="1">
                <a:solidFill>
                  <a:schemeClr val="tx1"/>
                </a:solidFill>
              </a:rPr>
              <a:t>Although</a:t>
            </a:r>
            <a:r>
              <a:rPr lang="tr-TR" b="1" dirty="0">
                <a:solidFill>
                  <a:schemeClr val="tx1"/>
                </a:solidFill>
              </a:rPr>
              <a:t> künefe </a:t>
            </a:r>
            <a:r>
              <a:rPr lang="tr-TR" b="1" dirty="0" err="1">
                <a:solidFill>
                  <a:schemeClr val="tx1"/>
                </a:solidFill>
              </a:rPr>
              <a:t>shops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are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very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common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throughout</a:t>
            </a:r>
            <a:r>
              <a:rPr lang="tr-TR" b="1" dirty="0">
                <a:solidFill>
                  <a:schemeClr val="tx1"/>
                </a:solidFill>
              </a:rPr>
              <a:t> Hatay, Kilis, Adana, Mersin and Gaziantep </a:t>
            </a:r>
            <a:r>
              <a:rPr lang="tr-TR" b="1" dirty="0" err="1">
                <a:solidFill>
                  <a:schemeClr val="tx1"/>
                </a:solidFill>
              </a:rPr>
              <a:t>provinces</a:t>
            </a:r>
            <a:r>
              <a:rPr lang="tr-TR" b="1" dirty="0">
                <a:solidFill>
                  <a:schemeClr val="tx1"/>
                </a:solidFill>
              </a:rPr>
              <a:t>,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city</a:t>
            </a:r>
            <a:r>
              <a:rPr lang="tr-TR" b="1" dirty="0">
                <a:solidFill>
                  <a:schemeClr val="tx1"/>
                </a:solidFill>
              </a:rPr>
              <a:t> of Antakya in Hatay is </a:t>
            </a:r>
            <a:r>
              <a:rPr lang="tr-TR" b="1" dirty="0" err="1">
                <a:solidFill>
                  <a:schemeClr val="tx1"/>
                </a:solidFill>
              </a:rPr>
              <a:t>known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for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best</a:t>
            </a:r>
            <a:r>
              <a:rPr lang="tr-TR" b="1" dirty="0">
                <a:solidFill>
                  <a:schemeClr val="tx1"/>
                </a:solidFill>
              </a:rPr>
              <a:t> künefe in </a:t>
            </a:r>
            <a:r>
              <a:rPr lang="tr-TR" b="1" dirty="0" err="1">
                <a:solidFill>
                  <a:schemeClr val="tx1"/>
                </a:solidFill>
              </a:rPr>
              <a:t>Turkey</a:t>
            </a:r>
            <a:r>
              <a:rPr lang="tr-TR" b="1" dirty="0">
                <a:solidFill>
                  <a:schemeClr val="tx1"/>
                </a:solidFill>
              </a:rPr>
              <a:t>. </a:t>
            </a:r>
            <a:r>
              <a:rPr lang="tr-TR" b="1" dirty="0" err="1">
                <a:solidFill>
                  <a:schemeClr val="tx1"/>
                </a:solidFill>
              </a:rPr>
              <a:t>What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distinguishes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Antakya’s</a:t>
            </a:r>
            <a:r>
              <a:rPr lang="tr-TR" b="1" dirty="0">
                <a:solidFill>
                  <a:schemeClr val="tx1"/>
                </a:solidFill>
              </a:rPr>
              <a:t> künefe </a:t>
            </a:r>
            <a:r>
              <a:rPr lang="tr-TR" b="1" dirty="0" err="1">
                <a:solidFill>
                  <a:schemeClr val="tx1"/>
                </a:solidFill>
              </a:rPr>
              <a:t>from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others</a:t>
            </a:r>
            <a:r>
              <a:rPr lang="tr-TR" b="1" dirty="0">
                <a:solidFill>
                  <a:schemeClr val="tx1"/>
                </a:solidFill>
              </a:rPr>
              <a:t> is </a:t>
            </a:r>
            <a:r>
              <a:rPr lang="tr-TR" b="1" dirty="0" err="1">
                <a:solidFill>
                  <a:schemeClr val="tx1"/>
                </a:solidFill>
              </a:rPr>
              <a:t>the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daily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made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fresh</a:t>
            </a:r>
            <a:r>
              <a:rPr lang="tr-TR" b="1" dirty="0">
                <a:solidFill>
                  <a:schemeClr val="tx1"/>
                </a:solidFill>
              </a:rPr>
              <a:t>, </a:t>
            </a:r>
            <a:r>
              <a:rPr lang="tr-TR" b="1" dirty="0" err="1">
                <a:solidFill>
                  <a:schemeClr val="tx1"/>
                </a:solidFill>
              </a:rPr>
              <a:t>elastic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cheese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that</a:t>
            </a:r>
            <a:r>
              <a:rPr lang="tr-TR" b="1" dirty="0">
                <a:solidFill>
                  <a:schemeClr val="tx1"/>
                </a:solidFill>
              </a:rPr>
              <a:t> is </a:t>
            </a:r>
            <a:r>
              <a:rPr lang="tr-TR" b="1" dirty="0" err="1">
                <a:solidFill>
                  <a:schemeClr val="tx1"/>
                </a:solidFill>
              </a:rPr>
              <a:t>only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made</a:t>
            </a:r>
            <a:r>
              <a:rPr lang="tr-TR" b="1" dirty="0">
                <a:solidFill>
                  <a:schemeClr val="tx1"/>
                </a:solidFill>
              </a:rPr>
              <a:t> in Hatay </a:t>
            </a:r>
            <a:r>
              <a:rPr lang="tr-TR" b="1" dirty="0" err="1">
                <a:solidFill>
                  <a:schemeClr val="tx1"/>
                </a:solidFill>
              </a:rPr>
              <a:t>region</a:t>
            </a:r>
            <a:r>
              <a:rPr lang="tr-TR" b="1" dirty="0">
                <a:solidFill>
                  <a:schemeClr val="tx1"/>
                </a:solidFill>
              </a:rPr>
              <a:t>. </a:t>
            </a:r>
          </a:p>
          <a:p>
            <a:endParaRPr lang="tr-TR" dirty="0"/>
          </a:p>
        </p:txBody>
      </p:sp>
      <p:pic>
        <p:nvPicPr>
          <p:cNvPr id="4" name="3 Resim" descr="kune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1571612"/>
            <a:ext cx="4357718" cy="27609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tr-TR" dirty="0" smtClean="0"/>
              <a:t>Meze</a:t>
            </a:r>
            <a:endParaRPr lang="tr-TR" dirty="0"/>
          </a:p>
        </p:txBody>
      </p:sp>
      <p:pic>
        <p:nvPicPr>
          <p:cNvPr id="4" name="3 Resim" descr="me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71612"/>
            <a:ext cx="6429420" cy="44454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Hatay</a:t>
            </a:r>
            <a:r>
              <a:rPr lang="en-US" dirty="0"/>
              <a:t>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600 </a:t>
            </a:r>
            <a:r>
              <a:rPr lang="en-US" dirty="0"/>
              <a:t>different dishes and extraordinary tastes. Here you see a part of them!</a:t>
            </a:r>
            <a:endParaRPr lang="tr-TR" dirty="0"/>
          </a:p>
        </p:txBody>
      </p:sp>
      <p:pic>
        <p:nvPicPr>
          <p:cNvPr id="4" name="3 İçerik Yer Tutucusu" descr="culinary da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215356"/>
            <a:ext cx="7140442" cy="335678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</Words>
  <Application>Microsoft Office PowerPoint</Application>
  <PresentationFormat>Ekran Gösterisi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Food in Hatay</vt:lpstr>
      <vt:lpstr>Künefe</vt:lpstr>
      <vt:lpstr>Meze</vt:lpstr>
      <vt:lpstr>Hatay has 600 different dishes and extraordinary tastes. Here you see a part of them!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in Hatay</dc:title>
  <dc:creator>win7</dc:creator>
  <cp:lastModifiedBy>win7</cp:lastModifiedBy>
  <cp:revision>2</cp:revision>
  <dcterms:created xsi:type="dcterms:W3CDTF">2015-04-06T07:18:52Z</dcterms:created>
  <dcterms:modified xsi:type="dcterms:W3CDTF">2015-04-06T07:47:17Z</dcterms:modified>
</cp:coreProperties>
</file>