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5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3" r:id="rId3"/>
    <p:sldId id="257" r:id="rId4"/>
    <p:sldId id="259" r:id="rId5"/>
    <p:sldId id="262" r:id="rId6"/>
    <p:sldId id="260" r:id="rId7"/>
    <p:sldId id="261" r:id="rId8"/>
    <p:sldId id="264" r:id="rId9"/>
    <p:sldId id="265" r:id="rId10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54AB6-B9E1-7098-92BC-514B8EAC9085}" v="1170" dt="2022-03-30T10:10:11.765"/>
    <p1510:client id="{6E9534DB-FF50-FB8E-B70D-7053DB50BC47}" v="21" dt="2022-03-30T10:12:47.927"/>
    <p1510:client id="{B5B772B1-8536-83BE-CCF4-648BE4924022}" v="245" dt="2022-03-30T08:42:1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presProps" Target="presProps.xml" Id="rId13" /><Relationship Type="http://schemas.microsoft.com/office/2015/10/relationships/revisionInfo" Target="revisionInfo.xml" Id="rId18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handoutMaster" Target="handoutMasters/handoutMaster1.xml" Id="rId12" /><Relationship Type="http://schemas.openxmlformats.org/officeDocument/2006/relationships/slide" Target="slides/slide1.xml" Id="rId2" /><Relationship Type="http://schemas.openxmlformats.org/officeDocument/2006/relationships/tableStyles" Target="tableStyles.xml" Id="rId1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notesMaster" Target="notesMasters/notesMaster1.xml" Id="rId11" /><Relationship Type="http://schemas.openxmlformats.org/officeDocument/2006/relationships/slide" Target="slides/slide4.xml" Id="rId5" /><Relationship Type="http://schemas.openxmlformats.org/officeDocument/2006/relationships/theme" Target="theme/theme1.xml" Id="rId1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viewProps" Target="viewProps.xml" Id="rId14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0F4BBFF-7B19-4753-B8A7-8D50A740D6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643C96-5A56-4684-8405-22A34969E2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7C1AA-FF83-46F1-AE44-13EF3F205396}" type="datetimeFigureOut">
              <a:rPr lang="es-ES" smtClean="0"/>
              <a:t>30/03/2022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0A0F9E-FC2F-45E8-A9D1-CCD45F33CC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57A2A0-244E-4F33-B8E4-3B8F3B49E8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9D11E-3E26-4C8F-A941-77E0BAAC2B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793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80AEF-0EAB-477F-9CC3-A11DCB4C742B}" type="datetimeFigureOut">
              <a:rPr lang="es-ES" noProof="0" smtClean="0"/>
              <a:t>30/03/2022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3AF63-7124-4064-B1D4-D428E32A34E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73992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3AF63-7124-4064-B1D4-D428E32A34E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17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2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2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5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6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2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0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5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7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9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5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8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5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6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9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NmSZmulI7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88175" y="115557"/>
            <a:ext cx="6943311" cy="3199862"/>
          </a:xfrm>
        </p:spPr>
        <p:txBody>
          <a:bodyPr rtlCol="0" anchor="b">
            <a:normAutofit fontScale="90000"/>
          </a:bodyPr>
          <a:lstStyle/>
          <a:p>
            <a:r>
              <a:rPr lang="es-ES" sz="7400" dirty="0" err="1">
                <a:solidFill>
                  <a:schemeClr val="accent1">
                    <a:lumMod val="75000"/>
                  </a:schemeClr>
                </a:solidFill>
              </a:rPr>
              <a:t>Activities</a:t>
            </a:r>
            <a:r>
              <a:rPr lang="es-ES" sz="7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7400" dirty="0" err="1">
                <a:solidFill>
                  <a:schemeClr val="accent1">
                    <a:lumMod val="75000"/>
                  </a:schemeClr>
                </a:solidFill>
              </a:rPr>
              <a:t>related</a:t>
            </a:r>
            <a:r>
              <a:rPr lang="es-ES" sz="7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s-ES" sz="74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es-ES" sz="7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s-ES" sz="7400" i="1" dirty="0">
                <a:solidFill>
                  <a:schemeClr val="accent1">
                    <a:lumMod val="75000"/>
                  </a:schemeClr>
                </a:solidFill>
              </a:rPr>
              <a:t>'</a:t>
            </a:r>
            <a:r>
              <a:rPr lang="es-ES" sz="7400" i="1" dirty="0" err="1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es-ES" sz="7400" i="1" dirty="0">
                <a:solidFill>
                  <a:schemeClr val="accent1">
                    <a:lumMod val="75000"/>
                  </a:schemeClr>
                </a:solidFill>
              </a:rPr>
              <a:t>'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rtlCol="0" anchor="t">
            <a:normAutofit fontScale="85000" lnSpcReduction="10000"/>
          </a:bodyPr>
          <a:lstStyle/>
          <a:p>
            <a:r>
              <a:rPr lang="es-E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Ángel Calvo, Marcos Gazapo, Alba Martín, Paula Escola, Carolina Herrero y Adrián prieto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0377B-1EB8-1F29-9CFD-62A0820D4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250" b="6250"/>
          <a:stretch/>
        </p:blipFill>
        <p:spPr>
          <a:xfrm>
            <a:off x="261780" y="2366459"/>
            <a:ext cx="4174101" cy="28439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23443F-AC65-BC34-D113-588950209D2D}"/>
              </a:ext>
            </a:extLst>
          </p:cNvPr>
          <p:cNvSpPr txBox="1"/>
          <p:nvPr/>
        </p:nvSpPr>
        <p:spPr>
          <a:xfrm>
            <a:off x="-2133600" y="1018779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9C598-46BE-9229-3C65-A00A2737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WHAT IS WATER AND WHY IS SO IMPORTANT?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BFD749-C1DF-C817-56EE-95460657A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10" y="2249128"/>
            <a:ext cx="10018713" cy="31242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4400" dirty="0" err="1">
                <a:solidFill>
                  <a:srgbClr val="30ACEC"/>
                </a:solidFill>
              </a:rPr>
              <a:t>Water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is</a:t>
            </a:r>
            <a:r>
              <a:rPr lang="es-ES" sz="4400" dirty="0">
                <a:solidFill>
                  <a:srgbClr val="30ACEC"/>
                </a:solidFill>
              </a:rPr>
              <a:t> </a:t>
            </a:r>
            <a:r>
              <a:rPr lang="es-ES" sz="4400" dirty="0" err="1">
                <a:solidFill>
                  <a:srgbClr val="30ACEC"/>
                </a:solidFill>
              </a:rPr>
              <a:t>an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element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we</a:t>
            </a:r>
            <a:r>
              <a:rPr lang="es-ES" sz="4400" dirty="0">
                <a:solidFill>
                  <a:srgbClr val="30ACEC"/>
                </a:solidFill>
              </a:rPr>
              <a:t> can </a:t>
            </a:r>
            <a:r>
              <a:rPr lang="es-ES" sz="4400" dirty="0" err="1">
                <a:solidFill>
                  <a:srgbClr val="30ACEC"/>
                </a:solidFill>
              </a:rPr>
              <a:t>find</a:t>
            </a:r>
            <a:r>
              <a:rPr lang="es-ES" sz="4400" dirty="0">
                <a:solidFill>
                  <a:srgbClr val="30ACEC"/>
                </a:solidFill>
              </a:rPr>
              <a:t> in </a:t>
            </a:r>
            <a:r>
              <a:rPr lang="es-ES" sz="4400" dirty="0" err="1">
                <a:solidFill>
                  <a:srgbClr val="30ACEC"/>
                </a:solidFill>
              </a:rPr>
              <a:t>nature</a:t>
            </a:r>
            <a:r>
              <a:rPr lang="es-ES" sz="4400" dirty="0">
                <a:solidFill>
                  <a:srgbClr val="30ACEC"/>
                </a:solidFill>
              </a:rPr>
              <a:t> and </a:t>
            </a:r>
            <a:r>
              <a:rPr lang="es-ES" sz="4400" dirty="0" err="1">
                <a:solidFill>
                  <a:srgbClr val="30ACEC"/>
                </a:solidFill>
              </a:rPr>
              <a:t>it's</a:t>
            </a:r>
            <a:r>
              <a:rPr lang="es-ES" sz="4400" dirty="0">
                <a:solidFill>
                  <a:srgbClr val="30ACEC"/>
                </a:solidFill>
              </a:rPr>
              <a:t> a </a:t>
            </a:r>
            <a:r>
              <a:rPr lang="es-ES" sz="4400" dirty="0" err="1">
                <a:solidFill>
                  <a:srgbClr val="30ACEC"/>
                </a:solidFill>
              </a:rPr>
              <a:t>part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of</a:t>
            </a:r>
            <a:r>
              <a:rPr lang="es-ES" sz="4400" dirty="0">
                <a:solidFill>
                  <a:srgbClr val="30ACEC"/>
                </a:solidFill>
              </a:rPr>
              <a:t> natural </a:t>
            </a:r>
            <a:r>
              <a:rPr lang="es-ES" sz="4400" dirty="0" err="1">
                <a:solidFill>
                  <a:srgbClr val="30ACEC"/>
                </a:solidFill>
              </a:rPr>
              <a:t>ecosystems</a:t>
            </a:r>
            <a:r>
              <a:rPr lang="es-ES" sz="4400" dirty="0">
                <a:solidFill>
                  <a:srgbClr val="30ACEC"/>
                </a:solidFill>
              </a:rPr>
              <a:t> . </a:t>
            </a:r>
            <a:r>
              <a:rPr lang="es-ES" sz="4400" dirty="0" err="1">
                <a:solidFill>
                  <a:srgbClr val="30ACEC"/>
                </a:solidFill>
              </a:rPr>
              <a:t>Water</a:t>
            </a:r>
            <a:r>
              <a:rPr lang="es-ES" sz="4400" dirty="0">
                <a:solidFill>
                  <a:srgbClr val="30ACEC"/>
                </a:solidFill>
              </a:rPr>
              <a:t> </a:t>
            </a:r>
            <a:r>
              <a:rPr lang="es-ES" sz="4400" dirty="0" err="1">
                <a:solidFill>
                  <a:srgbClr val="30ACEC"/>
                </a:solidFill>
              </a:rPr>
              <a:t>is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essential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for</a:t>
            </a:r>
            <a:r>
              <a:rPr lang="es-ES" sz="4400" dirty="0">
                <a:solidFill>
                  <a:srgbClr val="30ACEC"/>
                </a:solidFill>
              </a:rPr>
              <a:t> </a:t>
            </a:r>
            <a:r>
              <a:rPr lang="es-ES" sz="4400" dirty="0" err="1">
                <a:solidFill>
                  <a:srgbClr val="30ACEC"/>
                </a:solidFill>
              </a:rPr>
              <a:t>the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maintanceand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reproduction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of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life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on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the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planet.I´s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an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essential</a:t>
            </a:r>
            <a:r>
              <a:rPr lang="es-ES" sz="4400" dirty="0">
                <a:solidFill>
                  <a:srgbClr val="30ACEC"/>
                </a:solidFill>
              </a:rPr>
              <a:t> factor </a:t>
            </a:r>
            <a:r>
              <a:rPr lang="es-ES" sz="4400" dirty="0" err="1">
                <a:solidFill>
                  <a:srgbClr val="30ACEC"/>
                </a:solidFill>
              </a:rPr>
              <a:t>of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the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biological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processes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that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make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it</a:t>
            </a:r>
            <a:r>
              <a:rPr lang="es-ES" sz="4400" dirty="0">
                <a:solidFill>
                  <a:srgbClr val="30ACEC"/>
                </a:solidFill>
              </a:rPr>
              <a:t> </a:t>
            </a:r>
            <a:r>
              <a:rPr lang="es-ES" sz="4400" dirty="0" err="1">
                <a:solidFill>
                  <a:srgbClr val="30ACEC"/>
                </a:solidFill>
              </a:rPr>
              <a:t>possible</a:t>
            </a:r>
            <a:endParaRPr lang="es-ES" sz="4400" dirty="0">
              <a:solidFill>
                <a:srgbClr val="30AC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3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086FC-B2E9-7A5A-7DD6-5E73539A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853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dirty="0"/>
              <a:t>WATER PROYECTS:</a:t>
            </a:r>
          </a:p>
        </p:txBody>
      </p:sp>
      <p:pic>
        <p:nvPicPr>
          <p:cNvPr id="3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2A6659-7622-10C1-379C-594C46603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1" t="46829" b="29024"/>
          <a:stretch/>
        </p:blipFill>
        <p:spPr>
          <a:xfrm>
            <a:off x="-67232" y="2429451"/>
            <a:ext cx="5666367" cy="357709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2" name="Content Placeholder 18">
            <a:extLst>
              <a:ext uri="{FF2B5EF4-FFF2-40B4-BE49-F238E27FC236}">
                <a16:creationId xmlns:a16="http://schemas.microsoft.com/office/drawing/2014/main" id="{081738DC-2EF8-9A7B-B5EF-7D0FD8091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155" y="2228171"/>
            <a:ext cx="6885215" cy="37930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/>
              <a:t>ACTIVITY ONE:</a:t>
            </a:r>
          </a:p>
          <a:p>
            <a:pPr marL="0" indent="0">
              <a:buNone/>
            </a:pPr>
            <a:r>
              <a:rPr lang="en-US" sz="3200" dirty="0"/>
              <a:t>We did a questionary called "escape from Atlantis". It was interesting, but we got too little time.</a:t>
            </a:r>
          </a:p>
        </p:txBody>
      </p:sp>
    </p:spTree>
    <p:extLst>
      <p:ext uri="{BB962C8B-B14F-4D97-AF65-F5344CB8AC3E}">
        <p14:creationId xmlns:p14="http://schemas.microsoft.com/office/powerpoint/2010/main" val="2595227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E59FD-8517-25ED-8E50-B48FB323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>
            <a:normAutofit/>
          </a:bodyPr>
          <a:lstStyle/>
          <a:p>
            <a:r>
              <a:rPr lang="es-ES" sz="2400"/>
              <a:t>ACTIVITY TWO: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899C57-C629-5D39-31BA-079705F6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142" y="2666999"/>
            <a:ext cx="3606665" cy="3124201"/>
          </a:xfrm>
        </p:spPr>
        <p:txBody>
          <a:bodyPr anchor="t">
            <a:normAutofit/>
          </a:bodyPr>
          <a:lstStyle/>
          <a:p>
            <a:r>
              <a:rPr lang="en-US" sz="2000" dirty="0"/>
              <a:t>Last year we planted trees, very few of us kept them and other planted them in our gardens or houses.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3C46532-BB82-AA9F-8DAF-B0BD03813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0" t="12140" r="3600" b="-319"/>
          <a:stretch/>
        </p:blipFill>
        <p:spPr>
          <a:xfrm>
            <a:off x="5262033" y="937652"/>
            <a:ext cx="6240990" cy="4549343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8382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24F9C-3624-34B5-D3C7-CE0BCE71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000" dirty="0"/>
              <a:t>ACTIVITY 3:</a:t>
            </a:r>
            <a:br>
              <a:rPr lang="es-ES" sz="6000" dirty="0"/>
            </a:br>
            <a:r>
              <a:rPr lang="es-ES" sz="3100" dirty="0" err="1"/>
              <a:t>Last</a:t>
            </a:r>
            <a:r>
              <a:rPr lang="es-ES" sz="3100" dirty="0"/>
              <a:t> </a:t>
            </a:r>
            <a:r>
              <a:rPr lang="es-ES" sz="3100" dirty="0" err="1"/>
              <a:t>day</a:t>
            </a:r>
            <a:r>
              <a:rPr lang="es-ES" sz="3100" dirty="0"/>
              <a:t> </a:t>
            </a:r>
            <a:r>
              <a:rPr lang="es-ES" sz="3100" dirty="0" err="1"/>
              <a:t>we</a:t>
            </a:r>
            <a:r>
              <a:rPr lang="es-ES" sz="3100" dirty="0"/>
              <a:t> </a:t>
            </a:r>
            <a:r>
              <a:rPr lang="es-ES" sz="3100" dirty="0" err="1"/>
              <a:t>went</a:t>
            </a:r>
            <a:r>
              <a:rPr lang="es-ES" sz="3100" dirty="0"/>
              <a:t> </a:t>
            </a:r>
            <a:r>
              <a:rPr lang="es-ES" sz="3100" dirty="0" err="1"/>
              <a:t>to</a:t>
            </a:r>
            <a:r>
              <a:rPr lang="es-ES" sz="3100" dirty="0"/>
              <a:t> </a:t>
            </a:r>
            <a:r>
              <a:rPr lang="es-ES" sz="3100" dirty="0" err="1"/>
              <a:t>river</a:t>
            </a:r>
            <a:r>
              <a:rPr lang="es-ES" sz="3100" dirty="0"/>
              <a:t> Duero </a:t>
            </a:r>
            <a:r>
              <a:rPr lang="es-ES" sz="3100" dirty="0" err="1"/>
              <a:t>to</a:t>
            </a:r>
            <a:r>
              <a:rPr lang="es-ES" sz="3100" dirty="0"/>
              <a:t> do </a:t>
            </a:r>
            <a:r>
              <a:rPr lang="es-ES" sz="3100" dirty="0" err="1"/>
              <a:t>canoying</a:t>
            </a:r>
            <a:r>
              <a:rPr lang="es-ES" sz="3100" dirty="0"/>
              <a:t>, </a:t>
            </a:r>
            <a:r>
              <a:rPr lang="es-ES" sz="3100" dirty="0" err="1"/>
              <a:t>but</a:t>
            </a:r>
            <a:r>
              <a:rPr lang="es-ES" sz="3100" dirty="0"/>
              <a:t> a </a:t>
            </a:r>
            <a:r>
              <a:rPr lang="es-ES" sz="3100" dirty="0" err="1"/>
              <a:t>student</a:t>
            </a:r>
            <a:r>
              <a:rPr lang="es-ES" sz="3100" dirty="0"/>
              <a:t> and a </a:t>
            </a:r>
            <a:r>
              <a:rPr lang="es-ES" sz="3100" dirty="0" err="1"/>
              <a:t>teacher</a:t>
            </a:r>
            <a:r>
              <a:rPr lang="es-ES" sz="3100" dirty="0"/>
              <a:t> </a:t>
            </a:r>
            <a:r>
              <a:rPr lang="es-ES" sz="3100" dirty="0" err="1"/>
              <a:t>fell</a:t>
            </a:r>
            <a:r>
              <a:rPr lang="es-ES" sz="3100" dirty="0"/>
              <a:t> </a:t>
            </a:r>
            <a:r>
              <a:rPr lang="es-ES" sz="3100" dirty="0" err="1"/>
              <a:t>to</a:t>
            </a:r>
            <a:r>
              <a:rPr lang="es-ES" sz="3100" dirty="0"/>
              <a:t> </a:t>
            </a:r>
            <a:r>
              <a:rPr lang="es-ES" sz="3100" dirty="0" err="1"/>
              <a:t>the</a:t>
            </a:r>
            <a:r>
              <a:rPr lang="es-ES" sz="3100" dirty="0"/>
              <a:t> </a:t>
            </a:r>
            <a:r>
              <a:rPr lang="es-ES" sz="3100" dirty="0" err="1"/>
              <a:t>river</a:t>
            </a:r>
            <a:endParaRPr lang="es-ES" sz="31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5BC693-47F4-3488-F291-41C2AC517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335" y="9199094"/>
            <a:ext cx="5157787" cy="823912"/>
          </a:xfrm>
        </p:spPr>
        <p:txBody>
          <a:bodyPr/>
          <a:lstStyle/>
          <a:p>
            <a:endParaRPr lang="es-ES"/>
          </a:p>
        </p:txBody>
      </p:sp>
      <p:pic>
        <p:nvPicPr>
          <p:cNvPr id="7" name="Imagen 7" descr="Un grupo de personas en una balsa en el agua&#10;&#10;Descripción generada automáticamente">
            <a:extLst>
              <a:ext uri="{FF2B5EF4-FFF2-40B4-BE49-F238E27FC236}">
                <a16:creationId xmlns:a16="http://schemas.microsoft.com/office/drawing/2014/main" id="{816AA6EA-F9DF-D8E1-8EA3-B7213341E3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283" b="39045"/>
          <a:stretch/>
        </p:blipFill>
        <p:spPr>
          <a:xfrm>
            <a:off x="3373471" y="2537801"/>
            <a:ext cx="5942002" cy="3939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72AA21-3A5E-ECC6-6C15-5B9618D76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6313" y="9199094"/>
            <a:ext cx="5183188" cy="823912"/>
          </a:xfrm>
        </p:spPr>
        <p:txBody>
          <a:bodyPr/>
          <a:lstStyle/>
          <a:p>
            <a:endParaRPr lang="es-E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EA0BE507-8B56-F389-129D-2B6295BF6A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-6923981" y="8288834"/>
            <a:ext cx="3886040" cy="5119086"/>
          </a:xfrm>
        </p:spPr>
      </p:pic>
    </p:spTree>
    <p:extLst>
      <p:ext uri="{BB962C8B-B14F-4D97-AF65-F5344CB8AC3E}">
        <p14:creationId xmlns:p14="http://schemas.microsoft.com/office/powerpoint/2010/main" val="221003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FC6E9-0252-6B78-27BF-2A8EF15A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ACTIVITY 4: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82051C-204A-382C-A959-F123455DA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did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activity</a:t>
            </a:r>
            <a:r>
              <a:rPr lang="es-ES" dirty="0"/>
              <a:t> in music </a:t>
            </a:r>
            <a:r>
              <a:rPr lang="es-ES" dirty="0" err="1"/>
              <a:t>class</a:t>
            </a:r>
            <a:r>
              <a:rPr lang="es-ES" dirty="0"/>
              <a:t>,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worked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rithym</a:t>
            </a:r>
            <a:r>
              <a:rPr lang="es-ES" dirty="0"/>
              <a:t> </a:t>
            </a:r>
            <a:r>
              <a:rPr lang="es-ES" dirty="0" err="1"/>
              <a:t>patters</a:t>
            </a:r>
            <a:r>
              <a:rPr lang="es-ES" dirty="0"/>
              <a:t> and </a:t>
            </a:r>
            <a:r>
              <a:rPr lang="es-ES" dirty="0" err="1"/>
              <a:t>percussion</a:t>
            </a:r>
            <a:r>
              <a:rPr lang="es-ES" dirty="0"/>
              <a:t>.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played</a:t>
            </a:r>
            <a:r>
              <a:rPr lang="es-ES" dirty="0"/>
              <a:t> 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song</a:t>
            </a:r>
            <a:r>
              <a:rPr lang="es-ES" dirty="0"/>
              <a:t> </a:t>
            </a:r>
            <a:r>
              <a:rPr lang="es-ES" dirty="0" err="1"/>
              <a:t>singing</a:t>
            </a:r>
            <a:r>
              <a:rPr lang="es-ES" dirty="0"/>
              <a:t> and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phone</a:t>
            </a:r>
            <a:r>
              <a:rPr lang="es-ES" dirty="0"/>
              <a:t> apps</a:t>
            </a:r>
          </a:p>
          <a:p>
            <a:pPr>
              <a:buClr>
                <a:srgbClr val="1287C3"/>
              </a:buClr>
            </a:pPr>
            <a:r>
              <a:rPr lang="es-ES" dirty="0">
                <a:ea typeface="+mn-lt"/>
                <a:cs typeface="+mn-lt"/>
              </a:rPr>
              <a:t>https://youtu.be/k0EffP8mgCo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509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380DE-548E-8185-5E4F-669CCE6A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ACTIVITY 5: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A247D7-D0FD-DA14-568F-BDB6AFD02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learnt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use </a:t>
            </a:r>
            <a:r>
              <a:rPr lang="es-ES" dirty="0" err="1"/>
              <a:t>passive</a:t>
            </a:r>
            <a:r>
              <a:rPr lang="es-ES" dirty="0"/>
              <a:t> </a:t>
            </a:r>
            <a:r>
              <a:rPr lang="es-ES" dirty="0" err="1"/>
              <a:t>voice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hydraulic</a:t>
            </a:r>
            <a:r>
              <a:rPr lang="es-ES" dirty="0"/>
              <a:t> </a:t>
            </a:r>
            <a:r>
              <a:rPr lang="es-ES" dirty="0" err="1"/>
              <a:t>engineering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.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located</a:t>
            </a:r>
            <a:r>
              <a:rPr lang="es-ES" dirty="0"/>
              <a:t> in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region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due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covid_19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coludn´t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there</a:t>
            </a:r>
            <a:endParaRPr lang="es-ES"/>
          </a:p>
          <a:p>
            <a:pPr>
              <a:buClr>
                <a:srgbClr val="1287C3"/>
              </a:buClr>
            </a:pPr>
            <a:r>
              <a:rPr lang="es-ES" dirty="0">
                <a:ea typeface="+mn-lt"/>
                <a:cs typeface="+mn-lt"/>
                <a:hlinkClick r:id="rId2"/>
              </a:rPr>
              <a:t>https://youtu.be/pNmSZmulI7E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640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28F22-76B3-4107-AADE-3F9EC95F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46FBCF-5353-4172-96F5-4B7EB077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2" name="Rectangle 19">
              <a:extLst>
                <a:ext uri="{FF2B5EF4-FFF2-40B4-BE49-F238E27FC236}">
                  <a16:creationId xmlns:a16="http://schemas.microsoft.com/office/drawing/2014/main" id="{343F3E6D-808D-43AD-9485-AD0014BEA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" name="Rectangle 20">
              <a:extLst>
                <a:ext uri="{FF2B5EF4-FFF2-40B4-BE49-F238E27FC236}">
                  <a16:creationId xmlns:a16="http://schemas.microsoft.com/office/drawing/2014/main" id="{03DB1AC6-5430-4CD3-BD83-86E675A11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26E10-C8CB-487F-A110-F861268DE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279962B-46D2-4E19-B632-39B80D1E8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21A335A-53CB-4C17-AB51-5D9C2DCB4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0E0D557-405B-469F-AEDE-4E3404AA4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8D4E62F-9393-40A6-9E85-9F3B59C4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ABD11B1-DE89-45BC-8204-968C88AAD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FA4965A-1FBC-44B8-B96A-3F5275C3A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FFCB603-7CC6-01A4-B798-32A87588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>
            <a:normAutofit/>
          </a:bodyPr>
          <a:lstStyle/>
          <a:p>
            <a:r>
              <a:rPr lang="es-ES" dirty="0"/>
              <a:t>ACTIVITY 6: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13E4724-5E8F-0B46-2504-55C7FCBC4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09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0D2BF-6C33-94E0-9584-29EAB37B7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67" y="2048933"/>
            <a:ext cx="7659156" cy="3742267"/>
          </a:xfrm>
        </p:spPr>
        <p:txBody>
          <a:bodyPr>
            <a:normAutofit/>
          </a:bodyPr>
          <a:lstStyle/>
          <a:p>
            <a:r>
              <a:rPr lang="es-ES" sz="3600" dirty="0" err="1"/>
              <a:t>We</a:t>
            </a:r>
            <a:r>
              <a:rPr lang="es-ES" sz="3600" dirty="0"/>
              <a:t> </a:t>
            </a:r>
            <a:r>
              <a:rPr lang="es-ES" sz="3600" dirty="0" err="1"/>
              <a:t>made</a:t>
            </a:r>
            <a:r>
              <a:rPr lang="es-ES" sz="3600" dirty="0"/>
              <a:t> </a:t>
            </a:r>
            <a:r>
              <a:rPr lang="es-ES" sz="3600" dirty="0" err="1"/>
              <a:t>an</a:t>
            </a:r>
            <a:r>
              <a:rPr lang="es-ES" sz="3600" dirty="0"/>
              <a:t> </a:t>
            </a:r>
            <a:r>
              <a:rPr lang="es-ES" sz="3600" dirty="0" err="1"/>
              <a:t>interesanting</a:t>
            </a:r>
            <a:r>
              <a:rPr lang="es-ES" sz="3600" dirty="0"/>
              <a:t> </a:t>
            </a:r>
            <a:r>
              <a:rPr lang="es-ES" sz="3600" dirty="0" err="1"/>
              <a:t>practice</a:t>
            </a:r>
            <a:r>
              <a:rPr lang="es-ES" sz="3600" dirty="0"/>
              <a:t> </a:t>
            </a:r>
            <a:r>
              <a:rPr lang="es-ES" sz="3600" dirty="0" err="1"/>
              <a:t>with</a:t>
            </a:r>
            <a:r>
              <a:rPr lang="es-ES" sz="3600" dirty="0"/>
              <a:t> </a:t>
            </a:r>
            <a:r>
              <a:rPr lang="es-ES" sz="3600" dirty="0" err="1"/>
              <a:t>our</a:t>
            </a:r>
            <a:r>
              <a:rPr lang="es-ES" sz="3600" dirty="0"/>
              <a:t> </a:t>
            </a:r>
            <a:r>
              <a:rPr lang="es-ES" sz="3600" dirty="0" err="1"/>
              <a:t>teacher</a:t>
            </a:r>
            <a:r>
              <a:rPr lang="es-ES" sz="3600" dirty="0"/>
              <a:t> Alberto. </a:t>
            </a:r>
            <a:r>
              <a:rPr lang="es-ES" sz="3600" dirty="0" err="1"/>
              <a:t>We</a:t>
            </a:r>
            <a:r>
              <a:rPr lang="es-ES" sz="3600" dirty="0"/>
              <a:t> </a:t>
            </a:r>
            <a:r>
              <a:rPr lang="es-ES" sz="3600" dirty="0" err="1"/>
              <a:t>learnt</a:t>
            </a:r>
            <a:r>
              <a:rPr lang="es-ES" sz="3600" dirty="0"/>
              <a:t> </a:t>
            </a:r>
            <a:r>
              <a:rPr lang="es-ES" sz="3600" dirty="0" err="1"/>
              <a:t>how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filter</a:t>
            </a:r>
            <a:r>
              <a:rPr lang="es-ES" sz="3600" dirty="0"/>
              <a:t> </a:t>
            </a:r>
            <a:r>
              <a:rPr lang="es-ES" sz="3600" dirty="0" err="1"/>
              <a:t>contaminated</a:t>
            </a:r>
            <a:r>
              <a:rPr lang="es-ES" sz="3600" dirty="0"/>
              <a:t> </a:t>
            </a:r>
            <a:r>
              <a:rPr lang="es-ES" sz="3600" dirty="0" err="1"/>
              <a:t>water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clean</a:t>
            </a:r>
            <a:r>
              <a:rPr lang="es-ES" sz="3600" dirty="0"/>
              <a:t> </a:t>
            </a:r>
            <a:r>
              <a:rPr lang="es-ES" sz="3600" dirty="0" err="1"/>
              <a:t>water</a:t>
            </a:r>
            <a:r>
              <a:rPr lang="es-E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29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9BF50BE-ED89-E117-BF26-6F24BD6A6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2" r="12700" b="-2"/>
          <a:stretch/>
        </p:blipFill>
        <p:spPr>
          <a:xfrm>
            <a:off x="6763528" y="10"/>
            <a:ext cx="5428473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6590F44-F9D6-341D-325E-A5341EF6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61" y="1922253"/>
            <a:ext cx="6712793" cy="264399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s-ES" sz="6000" dirty="0"/>
              <a:t>THANKS FOR READING</a:t>
            </a:r>
            <a:br>
              <a:rPr lang="es-ES" sz="6000" dirty="0"/>
            </a:br>
            <a:r>
              <a:rPr lang="es-ES" sz="6000" dirty="0"/>
              <a:t>:-)</a:t>
            </a:r>
          </a:p>
        </p:txBody>
      </p:sp>
    </p:spTree>
    <p:extLst>
      <p:ext uri="{BB962C8B-B14F-4D97-AF65-F5344CB8AC3E}">
        <p14:creationId xmlns:p14="http://schemas.microsoft.com/office/powerpoint/2010/main" val="3723137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0</TotalTime>
  <Words>1</Words>
  <Application>Microsoft Office PowerPoint</Application>
  <PresentationFormat>Panorámica</PresentationFormat>
  <Paragraphs>1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Parallax</vt:lpstr>
      <vt:lpstr>Activities related with 'water'</vt:lpstr>
      <vt:lpstr>WHAT IS WATER AND WHY IS SO IMPORTANT?</vt:lpstr>
      <vt:lpstr>WATER PROYECTS:</vt:lpstr>
      <vt:lpstr>ACTIVITY TWO:</vt:lpstr>
      <vt:lpstr>ACTIVITY 3: Last day we went to river Duero to do canoying, but a student and a teacher fell to the river</vt:lpstr>
      <vt:lpstr>ACTIVITY 4:</vt:lpstr>
      <vt:lpstr>ACTIVITY 5:</vt:lpstr>
      <vt:lpstr>ACTIVITY 6:</vt:lpstr>
      <vt:lpstr>THANKS FOR READING :-)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365</cp:revision>
  <dcterms:created xsi:type="dcterms:W3CDTF">2022-03-30T07:40:35Z</dcterms:created>
  <dcterms:modified xsi:type="dcterms:W3CDTF">2022-03-30T10:12:53Z</dcterms:modified>
</cp:coreProperties>
</file>