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60" r:id="rId6"/>
    <p:sldId id="259" r:id="rId7"/>
    <p:sldId id="264" r:id="rId8"/>
    <p:sldId id="265" r:id="rId9"/>
    <p:sldId id="266" r:id="rId10"/>
    <p:sldId id="262" r:id="rId11"/>
    <p:sldId id="263" r:id="rId12"/>
    <p:sldId id="26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E4640-DC42-CEF9-F490-9068B6616000}" v="9" dt="2022-03-30T09:42:31.078"/>
    <p1510:client id="{BC3D0100-C917-1476-44E4-F5160C997833}" v="9" dt="2022-03-30T09:42:10.664"/>
    <p1510:client id="{C5CA17EA-70BD-44BC-B481-55AD4D8D2BA3}" v="780" dt="2022-03-30T08:57:26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ELA ÁLVAREZ MARTÍN" userId="S::candela.alvmar@educa.jcyl.es::05f0e80c-f905-4a1d-bf46-ce10fffbfbfd" providerId="AD" clId="Web-{225E4640-DC42-CEF9-F490-9068B6616000}"/>
    <pc:docChg chg="addSld modSld sldOrd addMainMaster">
      <pc:chgData name="CANDELA ÁLVAREZ MARTÍN" userId="S::candela.alvmar@educa.jcyl.es::05f0e80c-f905-4a1d-bf46-ce10fffbfbfd" providerId="AD" clId="Web-{225E4640-DC42-CEF9-F490-9068B6616000}" dt="2022-03-30T09:42:31.078" v="7"/>
      <pc:docMkLst>
        <pc:docMk/>
      </pc:docMkLst>
      <pc:sldChg chg="modSp add ord">
        <pc:chgData name="CANDELA ÁLVAREZ MARTÍN" userId="S::candela.alvmar@educa.jcyl.es::05f0e80c-f905-4a1d-bf46-ce10fffbfbfd" providerId="AD" clId="Web-{225E4640-DC42-CEF9-F490-9068B6616000}" dt="2022-03-30T09:41:41.983" v="6" actId="1076"/>
        <pc:sldMkLst>
          <pc:docMk/>
          <pc:sldMk cId="3308600282" sldId="264"/>
        </pc:sldMkLst>
        <pc:spChg chg="mod">
          <ac:chgData name="CANDELA ÁLVAREZ MARTÍN" userId="S::candela.alvmar@educa.jcyl.es::05f0e80c-f905-4a1d-bf46-ce10fffbfbfd" providerId="AD" clId="Web-{225E4640-DC42-CEF9-F490-9068B6616000}" dt="2022-03-30T09:41:41.983" v="6" actId="1076"/>
          <ac:spMkLst>
            <pc:docMk/>
            <pc:sldMk cId="3308600282" sldId="264"/>
            <ac:spMk id="2" creationId="{00000000-0000-0000-0000-000000000000}"/>
          </ac:spMkLst>
        </pc:spChg>
      </pc:sldChg>
      <pc:sldChg chg="add">
        <pc:chgData name="CANDELA ÁLVAREZ MARTÍN" userId="S::candela.alvmar@educa.jcyl.es::05f0e80c-f905-4a1d-bf46-ce10fffbfbfd" providerId="AD" clId="Web-{225E4640-DC42-CEF9-F490-9068B6616000}" dt="2022-03-30T09:42:31.078" v="7"/>
        <pc:sldMkLst>
          <pc:docMk/>
          <pc:sldMk cId="977296628" sldId="266"/>
        </pc:sldMkLst>
      </pc:sldChg>
      <pc:sldMasterChg chg="add addSldLayout">
        <pc:chgData name="CANDELA ÁLVAREZ MARTÍN" userId="S::candela.alvmar@educa.jcyl.es::05f0e80c-f905-4a1d-bf46-ce10fffbfbfd" providerId="AD" clId="Web-{225E4640-DC42-CEF9-F490-9068B6616000}" dt="2022-03-30T09:41:05.498" v="0"/>
        <pc:sldMasterMkLst>
          <pc:docMk/>
          <pc:sldMasterMk cId="3172480328" sldId="2147483672"/>
        </pc:sldMasterMkLst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3829379393" sldId="2147483673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2822659255" sldId="2147483674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555253071" sldId="2147483675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1073812446" sldId="2147483676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1292245733" sldId="2147483677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1920831441" sldId="2147483678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3173146661" sldId="2147483679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2803258286" sldId="2147483680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4264727267" sldId="2147483681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3835458956" sldId="2147483682"/>
          </pc:sldLayoutMkLst>
        </pc:sldLayoutChg>
        <pc:sldLayoutChg chg="add">
          <pc:chgData name="CANDELA ÁLVAREZ MARTÍN" userId="S::candela.alvmar@educa.jcyl.es::05f0e80c-f905-4a1d-bf46-ce10fffbfbfd" providerId="AD" clId="Web-{225E4640-DC42-CEF9-F490-9068B6616000}" dt="2022-03-30T09:41:05.498" v="0"/>
          <pc:sldLayoutMkLst>
            <pc:docMk/>
            <pc:sldMasterMk cId="3172480328" sldId="2147483672"/>
            <pc:sldLayoutMk cId="3720641394" sldId="2147483683"/>
          </pc:sldLayoutMkLst>
        </pc:sldLayoutChg>
      </pc:sldMasterChg>
    </pc:docChg>
  </pc:docChgLst>
  <pc:docChgLst>
    <pc:chgData name="CANDELA ÁLVAREZ MARTÍN" userId="S::candela.alvmar@educa.jcyl.es::05f0e80c-f905-4a1d-bf46-ce10fffbfbfd" providerId="AD" clId="Web-{C5CA17EA-70BD-44BC-B481-55AD4D8D2BA3}"/>
    <pc:docChg chg="addSld delSld modSld sldOrd">
      <pc:chgData name="CANDELA ÁLVAREZ MARTÍN" userId="S::candela.alvmar@educa.jcyl.es::05f0e80c-f905-4a1d-bf46-ce10fffbfbfd" providerId="AD" clId="Web-{C5CA17EA-70BD-44BC-B481-55AD4D8D2BA3}" dt="2022-03-30T08:57:24.350" v="731" actId="20577"/>
      <pc:docMkLst>
        <pc:docMk/>
      </pc:docMkLst>
      <pc:sldChg chg="addSp delSp modSp mod setBg modClrScheme chgLayout">
        <pc:chgData name="CANDELA ÁLVAREZ MARTÍN" userId="S::candela.alvmar@educa.jcyl.es::05f0e80c-f905-4a1d-bf46-ce10fffbfbfd" providerId="AD" clId="Web-{C5CA17EA-70BD-44BC-B481-55AD4D8D2BA3}" dt="2022-03-30T08:14:27.940" v="165" actId="20577"/>
        <pc:sldMkLst>
          <pc:docMk/>
          <pc:sldMk cId="2406273178" sldId="256"/>
        </pc:sldMkLst>
        <pc:spChg chg="mod ord">
          <ac:chgData name="CANDELA ÁLVAREZ MARTÍN" userId="S::candela.alvmar@educa.jcyl.es::05f0e80c-f905-4a1d-bf46-ce10fffbfbfd" providerId="AD" clId="Web-{C5CA17EA-70BD-44BC-B481-55AD4D8D2BA3}" dt="2022-03-30T08:14:27.940" v="165" actId="20577"/>
          <ac:spMkLst>
            <pc:docMk/>
            <pc:sldMk cId="2406273178" sldId="256"/>
            <ac:spMk id="2" creationId="{00000000-0000-0000-0000-000000000000}"/>
          </ac:spMkLst>
        </pc:spChg>
        <pc:spChg chg="del mod ord">
          <ac:chgData name="CANDELA ÁLVAREZ MARTÍN" userId="S::candela.alvmar@educa.jcyl.es::05f0e80c-f905-4a1d-bf46-ce10fffbfbfd" providerId="AD" clId="Web-{C5CA17EA-70BD-44BC-B481-55AD4D8D2BA3}" dt="2022-03-30T07:50:47.232" v="16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CANDELA ÁLVAREZ MARTÍN" userId="S::candela.alvmar@educa.jcyl.es::05f0e80c-f905-4a1d-bf46-ce10fffbfbfd" providerId="AD" clId="Web-{C5CA17EA-70BD-44BC-B481-55AD4D8D2BA3}" dt="2022-03-30T07:49:48.449" v="2"/>
          <ac:spMkLst>
            <pc:docMk/>
            <pc:sldMk cId="2406273178" sldId="256"/>
            <ac:spMk id="9" creationId="{87CC2527-562A-4F69-B487-4371E5B243E7}"/>
          </ac:spMkLst>
        </pc:spChg>
        <pc:picChg chg="add mod ord">
          <ac:chgData name="CANDELA ÁLVAREZ MARTÍN" userId="S::candela.alvmar@educa.jcyl.es::05f0e80c-f905-4a1d-bf46-ce10fffbfbfd" providerId="AD" clId="Web-{C5CA17EA-70BD-44BC-B481-55AD4D8D2BA3}" dt="2022-03-30T07:49:48.449" v="2"/>
          <ac:picMkLst>
            <pc:docMk/>
            <pc:sldMk cId="2406273178" sldId="256"/>
            <ac:picMk id="4" creationId="{8532C8EB-7604-BA15-6C30-E9B22E0A7170}"/>
          </ac:picMkLst>
        </pc:picChg>
        <pc:cxnChg chg="add">
          <ac:chgData name="CANDELA ÁLVAREZ MARTÍN" userId="S::candela.alvmar@educa.jcyl.es::05f0e80c-f905-4a1d-bf46-ce10fffbfbfd" providerId="AD" clId="Web-{C5CA17EA-70BD-44BC-B481-55AD4D8D2BA3}" dt="2022-03-30T07:49:48.449" v="2"/>
          <ac:cxnSpMkLst>
            <pc:docMk/>
            <pc:sldMk cId="2406273178" sldId="256"/>
            <ac:cxnSpMk id="11" creationId="{BCDAEC91-5BCE-4B55-9CC0-43EF94CB734B}"/>
          </ac:cxnSpMkLst>
        </pc:cxnChg>
      </pc:sldChg>
      <pc:sldChg chg="addSp delSp modSp new mod setBg">
        <pc:chgData name="CANDELA ÁLVAREZ MARTÍN" userId="S::candela.alvmar@educa.jcyl.es::05f0e80c-f905-4a1d-bf46-ce10fffbfbfd" providerId="AD" clId="Web-{C5CA17EA-70BD-44BC-B481-55AD4D8D2BA3}" dt="2022-03-30T08:10:33.465" v="156" actId="20577"/>
        <pc:sldMkLst>
          <pc:docMk/>
          <pc:sldMk cId="2749581606" sldId="257"/>
        </pc:sldMkLst>
        <pc:spChg chg="mod">
          <ac:chgData name="CANDELA ÁLVAREZ MARTÍN" userId="S::candela.alvmar@educa.jcyl.es::05f0e80c-f905-4a1d-bf46-ce10fffbfbfd" providerId="AD" clId="Web-{C5CA17EA-70BD-44BC-B481-55AD4D8D2BA3}" dt="2022-03-30T08:10:26.262" v="152"/>
          <ac:spMkLst>
            <pc:docMk/>
            <pc:sldMk cId="2749581606" sldId="257"/>
            <ac:spMk id="2" creationId="{669D76CC-04DC-9F5E-D2B8-EFD6E878A355}"/>
          </ac:spMkLst>
        </pc:spChg>
        <pc:spChg chg="mod">
          <ac:chgData name="CANDELA ÁLVAREZ MARTÍN" userId="S::candela.alvmar@educa.jcyl.es::05f0e80c-f905-4a1d-bf46-ce10fffbfbfd" providerId="AD" clId="Web-{C5CA17EA-70BD-44BC-B481-55AD4D8D2BA3}" dt="2022-03-30T08:10:33.465" v="156" actId="20577"/>
          <ac:spMkLst>
            <pc:docMk/>
            <pc:sldMk cId="2749581606" sldId="257"/>
            <ac:spMk id="3" creationId="{9002D03B-530A-02CE-9560-C547C7010B8D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10:23.012" v="151"/>
          <ac:spMkLst>
            <pc:docMk/>
            <pc:sldMk cId="2749581606" sldId="257"/>
            <ac:spMk id="5" creationId="{C2C8223F-2F5A-E765-1223-CBF64F862426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10:20.293" v="150"/>
          <ac:spMkLst>
            <pc:docMk/>
            <pc:sldMk cId="2749581606" sldId="257"/>
            <ac:spMk id="6" creationId="{5E92A84B-AF69-F409-B06A-DC92A6F8A1C1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10:26.262" v="152"/>
          <ac:spMkLst>
            <pc:docMk/>
            <pc:sldMk cId="2749581606" sldId="257"/>
            <ac:spMk id="9" creationId="{F13C74B1-5B17-4795-BED0-7140497B445A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10:26.262" v="152"/>
          <ac:spMkLst>
            <pc:docMk/>
            <pc:sldMk cId="2749581606" sldId="257"/>
            <ac:spMk id="11" creationId="{D4974D33-8DC5-464E-8C6D-BE58F0669C17}"/>
          </ac:spMkLst>
        </pc:spChg>
        <pc:spChg chg="add">
          <ac:chgData name="CANDELA ÁLVAREZ MARTÍN" userId="S::candela.alvmar@educa.jcyl.es::05f0e80c-f905-4a1d-bf46-ce10fffbfbfd" providerId="AD" clId="Web-{C5CA17EA-70BD-44BC-B481-55AD4D8D2BA3}" dt="2022-03-30T08:10:26.262" v="152"/>
          <ac:spMkLst>
            <pc:docMk/>
            <pc:sldMk cId="2749581606" sldId="257"/>
            <ac:spMk id="16" creationId="{F13C74B1-5B17-4795-BED0-7140497B445A}"/>
          </ac:spMkLst>
        </pc:spChg>
        <pc:spChg chg="add">
          <ac:chgData name="CANDELA ÁLVAREZ MARTÍN" userId="S::candela.alvmar@educa.jcyl.es::05f0e80c-f905-4a1d-bf46-ce10fffbfbfd" providerId="AD" clId="Web-{C5CA17EA-70BD-44BC-B481-55AD4D8D2BA3}" dt="2022-03-30T08:10:26.262" v="152"/>
          <ac:spMkLst>
            <pc:docMk/>
            <pc:sldMk cId="2749581606" sldId="257"/>
            <ac:spMk id="18" creationId="{D4974D33-8DC5-464E-8C6D-BE58F0669C17}"/>
          </ac:spMkLst>
        </pc:spChg>
        <pc:picChg chg="add mod">
          <ac:chgData name="CANDELA ÁLVAREZ MARTÍN" userId="S::candela.alvmar@educa.jcyl.es::05f0e80c-f905-4a1d-bf46-ce10fffbfbfd" providerId="AD" clId="Web-{C5CA17EA-70BD-44BC-B481-55AD4D8D2BA3}" dt="2022-03-30T08:10:26.262" v="152"/>
          <ac:picMkLst>
            <pc:docMk/>
            <pc:sldMk cId="2749581606" sldId="257"/>
            <ac:picMk id="4" creationId="{FA953B13-FE23-E09B-6269-61AF538FC0DC}"/>
          </ac:picMkLst>
        </pc:picChg>
      </pc:sldChg>
      <pc:sldChg chg="new del">
        <pc:chgData name="CANDELA ÁLVAREZ MARTÍN" userId="S::candela.alvmar@educa.jcyl.es::05f0e80c-f905-4a1d-bf46-ce10fffbfbfd" providerId="AD" clId="Web-{C5CA17EA-70BD-44BC-B481-55AD4D8D2BA3}" dt="2022-03-30T07:51:36.358" v="19"/>
        <pc:sldMkLst>
          <pc:docMk/>
          <pc:sldMk cId="3426740128" sldId="257"/>
        </pc:sldMkLst>
      </pc:sldChg>
      <pc:sldChg chg="addSp delSp modSp new mod setBg modClrScheme chgLayout">
        <pc:chgData name="CANDELA ÁLVAREZ MARTÍN" userId="S::candela.alvmar@educa.jcyl.es::05f0e80c-f905-4a1d-bf46-ce10fffbfbfd" providerId="AD" clId="Web-{C5CA17EA-70BD-44BC-B481-55AD4D8D2BA3}" dt="2022-03-30T08:28:50.649" v="396" actId="20577"/>
        <pc:sldMkLst>
          <pc:docMk/>
          <pc:sldMk cId="881639434" sldId="258"/>
        </pc:sldMkLst>
        <pc:spChg chg="mod ord">
          <ac:chgData name="CANDELA ÁLVAREZ MARTÍN" userId="S::candela.alvmar@educa.jcyl.es::05f0e80c-f905-4a1d-bf46-ce10fffbfbfd" providerId="AD" clId="Web-{C5CA17EA-70BD-44BC-B481-55AD4D8D2BA3}" dt="2022-03-30T08:28:50.649" v="396" actId="20577"/>
          <ac:spMkLst>
            <pc:docMk/>
            <pc:sldMk cId="881639434" sldId="258"/>
            <ac:spMk id="2" creationId="{796119A9-AF8C-4518-351E-EA0101694E35}"/>
          </ac:spMkLst>
        </pc:spChg>
        <pc:spChg chg="add del mod ord">
          <ac:chgData name="CANDELA ÁLVAREZ MARTÍN" userId="S::candela.alvmar@educa.jcyl.es::05f0e80c-f905-4a1d-bf46-ce10fffbfbfd" providerId="AD" clId="Web-{C5CA17EA-70BD-44BC-B481-55AD4D8D2BA3}" dt="2022-03-30T08:28:20.102" v="387" actId="14100"/>
          <ac:spMkLst>
            <pc:docMk/>
            <pc:sldMk cId="881639434" sldId="258"/>
            <ac:spMk id="3" creationId="{6B71D3FB-465C-B284-A364-9F19E2B81BA7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26:06.645" v="369"/>
          <ac:spMkLst>
            <pc:docMk/>
            <pc:sldMk cId="881639434" sldId="258"/>
            <ac:spMk id="9" creationId="{8FC9BE17-9A7B-462D-AE50-3D8777387304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26:06.645" v="369"/>
          <ac:spMkLst>
            <pc:docMk/>
            <pc:sldMk cId="881639434" sldId="258"/>
            <ac:spMk id="11" creationId="{3EBE8569-6AEC-4B8C-8D53-2DE337CDBA65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26:06.645" v="369"/>
          <ac:spMkLst>
            <pc:docMk/>
            <pc:sldMk cId="881639434" sldId="258"/>
            <ac:spMk id="13" creationId="{55D4142C-5077-457F-A6AD-3FECFDB39685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26:06.645" v="369"/>
          <ac:spMkLst>
            <pc:docMk/>
            <pc:sldMk cId="881639434" sldId="258"/>
            <ac:spMk id="15" creationId="{7A5F0580-5EE9-419F-96EE-B6529EF6E7D0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26:20.083" v="371"/>
          <ac:spMkLst>
            <pc:docMk/>
            <pc:sldMk cId="881639434" sldId="258"/>
            <ac:spMk id="18" creationId="{2B566528-1B12-4246-9431-5C2D7D081168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26:34.662" v="373"/>
          <ac:spMkLst>
            <pc:docMk/>
            <pc:sldMk cId="881639434" sldId="258"/>
            <ac:spMk id="23" creationId="{F13C74B1-5B17-4795-BED0-7140497B445A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26:34.662" v="373"/>
          <ac:spMkLst>
            <pc:docMk/>
            <pc:sldMk cId="881639434" sldId="258"/>
            <ac:spMk id="24" creationId="{D4974D33-8DC5-464E-8C6D-BE58F0669C17}"/>
          </ac:spMkLst>
        </pc:spChg>
        <pc:spChg chg="add del mod ord">
          <ac:chgData name="CANDELA ÁLVAREZ MARTÍN" userId="S::candela.alvmar@educa.jcyl.es::05f0e80c-f905-4a1d-bf46-ce10fffbfbfd" providerId="AD" clId="Web-{C5CA17EA-70BD-44BC-B481-55AD4D8D2BA3}" dt="2022-03-30T08:27:43.991" v="379"/>
          <ac:spMkLst>
            <pc:docMk/>
            <pc:sldMk cId="881639434" sldId="258"/>
            <ac:spMk id="26" creationId="{089ACF1D-309A-3BDE-DE1F-B3BE5011CDA4}"/>
          </ac:spMkLst>
        </pc:spChg>
        <pc:spChg chg="add">
          <ac:chgData name="CANDELA ÁLVAREZ MARTÍN" userId="S::candela.alvmar@educa.jcyl.es::05f0e80c-f905-4a1d-bf46-ce10fffbfbfd" providerId="AD" clId="Web-{C5CA17EA-70BD-44BC-B481-55AD4D8D2BA3}" dt="2022-03-30T08:27:52.257" v="380"/>
          <ac:spMkLst>
            <pc:docMk/>
            <pc:sldMk cId="881639434" sldId="258"/>
            <ac:spMk id="32" creationId="{2B566528-1B12-4246-9431-5C2D7D081168}"/>
          </ac:spMkLst>
        </pc:spChg>
        <pc:grpChg chg="add del">
          <ac:chgData name="CANDELA ÁLVAREZ MARTÍN" userId="S::candela.alvmar@educa.jcyl.es::05f0e80c-f905-4a1d-bf46-ce10fffbfbfd" providerId="AD" clId="Web-{C5CA17EA-70BD-44BC-B481-55AD4D8D2BA3}" dt="2022-03-30T08:26:20.083" v="371"/>
          <ac:grpSpMkLst>
            <pc:docMk/>
            <pc:sldMk cId="881639434" sldId="258"/>
            <ac:grpSpMk id="19" creationId="{828A5161-06F1-46CF-8AD7-844680A59E13}"/>
          </ac:grpSpMkLst>
        </pc:grpChg>
        <pc:grpChg chg="add del">
          <ac:chgData name="CANDELA ÁLVAREZ MARTÍN" userId="S::candela.alvmar@educa.jcyl.es::05f0e80c-f905-4a1d-bf46-ce10fffbfbfd" providerId="AD" clId="Web-{C5CA17EA-70BD-44BC-B481-55AD4D8D2BA3}" dt="2022-03-30T08:26:20.083" v="371"/>
          <ac:grpSpMkLst>
            <pc:docMk/>
            <pc:sldMk cId="881639434" sldId="258"/>
            <ac:grpSpMk id="21" creationId="{5995D10D-E9C9-47DB-AE7E-801FEF38F5C9}"/>
          </ac:grpSpMkLst>
        </pc:grpChg>
        <pc:grpChg chg="add">
          <ac:chgData name="CANDELA ÁLVAREZ MARTÍN" userId="S::candela.alvmar@educa.jcyl.es::05f0e80c-f905-4a1d-bf46-ce10fffbfbfd" providerId="AD" clId="Web-{C5CA17EA-70BD-44BC-B481-55AD4D8D2BA3}" dt="2022-03-30T08:27:52.257" v="380"/>
          <ac:grpSpMkLst>
            <pc:docMk/>
            <pc:sldMk cId="881639434" sldId="258"/>
            <ac:grpSpMk id="34" creationId="{828A5161-06F1-46CF-8AD7-844680A59E13}"/>
          </ac:grpSpMkLst>
        </pc:grpChg>
        <pc:grpChg chg="add">
          <ac:chgData name="CANDELA ÁLVAREZ MARTÍN" userId="S::candela.alvmar@educa.jcyl.es::05f0e80c-f905-4a1d-bf46-ce10fffbfbfd" providerId="AD" clId="Web-{C5CA17EA-70BD-44BC-B481-55AD4D8D2BA3}" dt="2022-03-30T08:27:52.257" v="380"/>
          <ac:grpSpMkLst>
            <pc:docMk/>
            <pc:sldMk cId="881639434" sldId="258"/>
            <ac:grpSpMk id="38" creationId="{5995D10D-E9C9-47DB-AE7E-801FEF38F5C9}"/>
          </ac:grpSpMkLst>
        </pc:grpChg>
        <pc:graphicFrameChg chg="add del">
          <ac:chgData name="CANDELA ÁLVAREZ MARTÍN" userId="S::candela.alvmar@educa.jcyl.es::05f0e80c-f905-4a1d-bf46-ce10fffbfbfd" providerId="AD" clId="Web-{C5CA17EA-70BD-44BC-B481-55AD4D8D2BA3}" dt="2022-03-30T08:27:12.522" v="375"/>
          <ac:graphicFrameMkLst>
            <pc:docMk/>
            <pc:sldMk cId="881639434" sldId="258"/>
            <ac:graphicFrameMk id="6" creationId="{4A654D85-51C0-8ABD-786F-E1DADCCD72B8}"/>
          </ac:graphicFrameMkLst>
        </pc:graphicFrameChg>
        <pc:picChg chg="add del mod ord">
          <ac:chgData name="CANDELA ÁLVAREZ MARTÍN" userId="S::candela.alvmar@educa.jcyl.es::05f0e80c-f905-4a1d-bf46-ce10fffbfbfd" providerId="AD" clId="Web-{C5CA17EA-70BD-44BC-B481-55AD4D8D2BA3}" dt="2022-03-30T08:27:38.991" v="378"/>
          <ac:picMkLst>
            <pc:docMk/>
            <pc:sldMk cId="881639434" sldId="258"/>
            <ac:picMk id="4" creationId="{EC6DD25A-49F8-225C-3604-6593C083ABFA}"/>
          </ac:picMkLst>
        </pc:picChg>
        <pc:picChg chg="add mod ord">
          <ac:chgData name="CANDELA ÁLVAREZ MARTÍN" userId="S::candela.alvmar@educa.jcyl.es::05f0e80c-f905-4a1d-bf46-ce10fffbfbfd" providerId="AD" clId="Web-{C5CA17EA-70BD-44BC-B481-55AD4D8D2BA3}" dt="2022-03-30T08:28:06.164" v="382" actId="1076"/>
          <ac:picMkLst>
            <pc:docMk/>
            <pc:sldMk cId="881639434" sldId="258"/>
            <ac:picMk id="27" creationId="{46006DF4-E953-F4A4-190C-9D59A67BA210}"/>
          </ac:picMkLst>
        </pc:picChg>
      </pc:sldChg>
      <pc:sldChg chg="addSp delSp modSp new mod setBg modClrScheme chgLayout">
        <pc:chgData name="CANDELA ÁLVAREZ MARTÍN" userId="S::candela.alvmar@educa.jcyl.es::05f0e80c-f905-4a1d-bf46-ce10fffbfbfd" providerId="AD" clId="Web-{C5CA17EA-70BD-44BC-B481-55AD4D8D2BA3}" dt="2022-03-30T08:57:24.350" v="731" actId="20577"/>
        <pc:sldMkLst>
          <pc:docMk/>
          <pc:sldMk cId="3881867436" sldId="259"/>
        </pc:sldMkLst>
        <pc:spChg chg="mod ord">
          <ac:chgData name="CANDELA ÁLVAREZ MARTÍN" userId="S::candela.alvmar@educa.jcyl.es::05f0e80c-f905-4a1d-bf46-ce10fffbfbfd" providerId="AD" clId="Web-{C5CA17EA-70BD-44BC-B481-55AD4D8D2BA3}" dt="2022-03-30T08:57:12.287" v="729" actId="1076"/>
          <ac:spMkLst>
            <pc:docMk/>
            <pc:sldMk cId="3881867436" sldId="259"/>
            <ac:spMk id="2" creationId="{0F5BE36A-F0B9-1073-AA4C-FA70C49D133D}"/>
          </ac:spMkLst>
        </pc:spChg>
        <pc:spChg chg="mod ord">
          <ac:chgData name="CANDELA ÁLVAREZ MARTÍN" userId="S::candela.alvmar@educa.jcyl.es::05f0e80c-f905-4a1d-bf46-ce10fffbfbfd" providerId="AD" clId="Web-{C5CA17EA-70BD-44BC-B481-55AD4D8D2BA3}" dt="2022-03-30T08:57:24.350" v="731" actId="20577"/>
          <ac:spMkLst>
            <pc:docMk/>
            <pc:sldMk cId="3881867436" sldId="259"/>
            <ac:spMk id="3" creationId="{6A5A0522-1A7D-F0BF-D419-61F3FEAB8DEF}"/>
          </ac:spMkLst>
        </pc:spChg>
        <pc:spChg chg="del">
          <ac:chgData name="CANDELA ÁLVAREZ MARTÍN" userId="S::candela.alvmar@educa.jcyl.es::05f0e80c-f905-4a1d-bf46-ce10fffbfbfd" providerId="AD" clId="Web-{C5CA17EA-70BD-44BC-B481-55AD4D8D2BA3}" dt="2022-03-30T08:30:14.761" v="398"/>
          <ac:spMkLst>
            <pc:docMk/>
            <pc:sldMk cId="3881867436" sldId="259"/>
            <ac:spMk id="4" creationId="{B0B127C7-46E0-E2C2-EFF4-509039702FCB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56:23.254" v="718"/>
          <ac:spMkLst>
            <pc:docMk/>
            <pc:sldMk cId="3881867436" sldId="259"/>
            <ac:spMk id="10" creationId="{F13C74B1-5B17-4795-BED0-7140497B445A}"/>
          </ac:spMkLst>
        </pc:spChg>
        <pc:spChg chg="add del">
          <ac:chgData name="CANDELA ÁLVAREZ MARTÍN" userId="S::candela.alvmar@educa.jcyl.es::05f0e80c-f905-4a1d-bf46-ce10fffbfbfd" providerId="AD" clId="Web-{C5CA17EA-70BD-44BC-B481-55AD4D8D2BA3}" dt="2022-03-30T08:56:23.254" v="718"/>
          <ac:spMkLst>
            <pc:docMk/>
            <pc:sldMk cId="3881867436" sldId="259"/>
            <ac:spMk id="12" creationId="{D4974D33-8DC5-464E-8C6D-BE58F0669C17}"/>
          </ac:spMkLst>
        </pc:spChg>
        <pc:spChg chg="add">
          <ac:chgData name="CANDELA ÁLVAREZ MARTÍN" userId="S::candela.alvmar@educa.jcyl.es::05f0e80c-f905-4a1d-bf46-ce10fffbfbfd" providerId="AD" clId="Web-{C5CA17EA-70BD-44BC-B481-55AD4D8D2BA3}" dt="2022-03-30T08:56:23.254" v="719"/>
          <ac:spMkLst>
            <pc:docMk/>
            <pc:sldMk cId="3881867436" sldId="259"/>
            <ac:spMk id="14" creationId="{04812C46-200A-4DEB-A05E-3ED6C68C2387}"/>
          </ac:spMkLst>
        </pc:spChg>
        <pc:spChg chg="add">
          <ac:chgData name="CANDELA ÁLVAREZ MARTÍN" userId="S::candela.alvmar@educa.jcyl.es::05f0e80c-f905-4a1d-bf46-ce10fffbfbfd" providerId="AD" clId="Web-{C5CA17EA-70BD-44BC-B481-55AD4D8D2BA3}" dt="2022-03-30T08:56:23.254" v="719"/>
          <ac:spMkLst>
            <pc:docMk/>
            <pc:sldMk cId="3881867436" sldId="259"/>
            <ac:spMk id="15" creationId="{D1EA859B-E555-4109-94F3-6700E046E008}"/>
          </ac:spMkLst>
        </pc:spChg>
        <pc:picChg chg="add mod ord">
          <ac:chgData name="CANDELA ÁLVAREZ MARTÍN" userId="S::candela.alvmar@educa.jcyl.es::05f0e80c-f905-4a1d-bf46-ce10fffbfbfd" providerId="AD" clId="Web-{C5CA17EA-70BD-44BC-B481-55AD4D8D2BA3}" dt="2022-03-30T08:56:23.254" v="719"/>
          <ac:picMkLst>
            <pc:docMk/>
            <pc:sldMk cId="3881867436" sldId="259"/>
            <ac:picMk id="5" creationId="{A1749758-D6C6-3DE0-59A9-645483513173}"/>
          </ac:picMkLst>
        </pc:picChg>
      </pc:sldChg>
      <pc:sldChg chg="addSp delSp modSp add ord">
        <pc:chgData name="CANDELA ÁLVAREZ MARTÍN" userId="S::candela.alvmar@educa.jcyl.es::05f0e80c-f905-4a1d-bf46-ce10fffbfbfd" providerId="AD" clId="Web-{C5CA17EA-70BD-44BC-B481-55AD4D8D2BA3}" dt="2022-03-30T08:46:31.224" v="645"/>
        <pc:sldMkLst>
          <pc:docMk/>
          <pc:sldMk cId="3454780038" sldId="260"/>
        </pc:sldMkLst>
        <pc:spChg chg="mod">
          <ac:chgData name="CANDELA ÁLVAREZ MARTÍN" userId="S::candela.alvmar@educa.jcyl.es::05f0e80c-f905-4a1d-bf46-ce10fffbfbfd" providerId="AD" clId="Web-{C5CA17EA-70BD-44BC-B481-55AD4D8D2BA3}" dt="2022-03-30T08:44:41.440" v="614" actId="20577"/>
          <ac:spMkLst>
            <pc:docMk/>
            <pc:sldMk cId="3454780038" sldId="260"/>
            <ac:spMk id="2" creationId="{EFED4076-A7C2-851C-AC34-639A0625F813}"/>
          </ac:spMkLst>
        </pc:spChg>
        <pc:spChg chg="add del mod">
          <ac:chgData name="CANDELA ÁLVAREZ MARTÍN" userId="S::candela.alvmar@educa.jcyl.es::05f0e80c-f905-4a1d-bf46-ce10fffbfbfd" providerId="AD" clId="Web-{C5CA17EA-70BD-44BC-B481-55AD4D8D2BA3}" dt="2022-03-30T08:45:11.784" v="618"/>
          <ac:spMkLst>
            <pc:docMk/>
            <pc:sldMk cId="3454780038" sldId="260"/>
            <ac:spMk id="4" creationId="{A63F8DFC-16C8-5B97-E6B8-0E4E6623824E}"/>
          </ac:spMkLst>
        </pc:spChg>
        <pc:spChg chg="add mod">
          <ac:chgData name="CANDELA ÁLVAREZ MARTÍN" userId="S::candela.alvmar@educa.jcyl.es::05f0e80c-f905-4a1d-bf46-ce10fffbfbfd" providerId="AD" clId="Web-{C5CA17EA-70BD-44BC-B481-55AD4D8D2BA3}" dt="2022-03-30T08:46:08.629" v="644" actId="14100"/>
          <ac:spMkLst>
            <pc:docMk/>
            <pc:sldMk cId="3454780038" sldId="260"/>
            <ac:spMk id="5" creationId="{3E7F4070-00AB-25E1-550E-8E0397D52FC5}"/>
          </ac:spMkLst>
        </pc:spChg>
      </pc:sldChg>
      <pc:sldChg chg="addSp modSp add">
        <pc:chgData name="CANDELA ÁLVAREZ MARTÍN" userId="S::candela.alvmar@educa.jcyl.es::05f0e80c-f905-4a1d-bf46-ce10fffbfbfd" providerId="AD" clId="Web-{C5CA17EA-70BD-44BC-B481-55AD4D8D2BA3}" dt="2022-03-30T08:49:55.995" v="710" actId="1076"/>
        <pc:sldMkLst>
          <pc:docMk/>
          <pc:sldMk cId="845317396" sldId="261"/>
        </pc:sldMkLst>
        <pc:spChg chg="mod">
          <ac:chgData name="CANDELA ÁLVAREZ MARTÍN" userId="S::candela.alvmar@educa.jcyl.es::05f0e80c-f905-4a1d-bf46-ce10fffbfbfd" providerId="AD" clId="Web-{C5CA17EA-70BD-44BC-B481-55AD4D8D2BA3}" dt="2022-03-30T08:49:35.994" v="708" actId="14100"/>
          <ac:spMkLst>
            <pc:docMk/>
            <pc:sldMk cId="845317396" sldId="261"/>
            <ac:spMk id="2" creationId="{368CC5DE-5330-F84E-5D4D-94E3716848F2}"/>
          </ac:spMkLst>
        </pc:spChg>
        <pc:spChg chg="add mod">
          <ac:chgData name="CANDELA ÁLVAREZ MARTÍN" userId="S::candela.alvmar@educa.jcyl.es::05f0e80c-f905-4a1d-bf46-ce10fffbfbfd" providerId="AD" clId="Web-{C5CA17EA-70BD-44BC-B481-55AD4D8D2BA3}" dt="2022-03-30T08:49:00.071" v="702" actId="1076"/>
          <ac:spMkLst>
            <pc:docMk/>
            <pc:sldMk cId="845317396" sldId="261"/>
            <ac:spMk id="3" creationId="{AAE5EBD4-A6F9-9829-1F65-518CB763B89D}"/>
          </ac:spMkLst>
        </pc:spChg>
        <pc:picChg chg="mod">
          <ac:chgData name="CANDELA ÁLVAREZ MARTÍN" userId="S::candela.alvmar@educa.jcyl.es::05f0e80c-f905-4a1d-bf46-ce10fffbfbfd" providerId="AD" clId="Web-{C5CA17EA-70BD-44BC-B481-55AD4D8D2BA3}" dt="2022-03-30T08:49:55.995" v="710" actId="1076"/>
          <ac:picMkLst>
            <pc:docMk/>
            <pc:sldMk cId="845317396" sldId="261"/>
            <ac:picMk id="5" creationId="{FABFBC4C-7EA0-E155-9565-D900F50172E6}"/>
          </ac:picMkLst>
        </pc:picChg>
      </pc:sldChg>
      <pc:sldChg chg="add ord">
        <pc:chgData name="CANDELA ÁLVAREZ MARTÍN" userId="S::candela.alvmar@educa.jcyl.es::05f0e80c-f905-4a1d-bf46-ce10fffbfbfd" providerId="AD" clId="Web-{C5CA17EA-70BD-44BC-B481-55AD4D8D2BA3}" dt="2022-03-30T08:51:12.872" v="712"/>
        <pc:sldMkLst>
          <pc:docMk/>
          <pc:sldMk cId="909054639" sldId="262"/>
        </pc:sldMkLst>
      </pc:sldChg>
      <pc:sldChg chg="add ord">
        <pc:chgData name="CANDELA ÁLVAREZ MARTÍN" userId="S::candela.alvmar@educa.jcyl.es::05f0e80c-f905-4a1d-bf46-ce10fffbfbfd" providerId="AD" clId="Web-{C5CA17EA-70BD-44BC-B481-55AD4D8D2BA3}" dt="2022-03-30T08:51:41.966" v="714"/>
        <pc:sldMkLst>
          <pc:docMk/>
          <pc:sldMk cId="658473059" sldId="263"/>
        </pc:sldMkLst>
      </pc:sldChg>
    </pc:docChg>
  </pc:docChgLst>
  <pc:docChgLst>
    <pc:chgData name="CANDELA ÁLVAREZ MARTÍN" userId="S::candela.alvmar@educa.jcyl.es::05f0e80c-f905-4a1d-bf46-ce10fffbfbfd" providerId="AD" clId="Web-{BC3D0100-C917-1476-44E4-F5160C997833}"/>
    <pc:docChg chg="addSld modSld">
      <pc:chgData name="CANDELA ÁLVAREZ MARTÍN" userId="S::candela.alvmar@educa.jcyl.es::05f0e80c-f905-4a1d-bf46-ce10fffbfbfd" providerId="AD" clId="Web-{BC3D0100-C917-1476-44E4-F5160C997833}" dt="2022-03-30T09:42:10.664" v="8" actId="14100"/>
      <pc:docMkLst>
        <pc:docMk/>
      </pc:docMkLst>
      <pc:sldChg chg="modSp">
        <pc:chgData name="CANDELA ÁLVAREZ MARTÍN" userId="S::candela.alvmar@educa.jcyl.es::05f0e80c-f905-4a1d-bf46-ce10fffbfbfd" providerId="AD" clId="Web-{BC3D0100-C917-1476-44E4-F5160C997833}" dt="2022-03-30T09:40:03.208" v="0" actId="20577"/>
        <pc:sldMkLst>
          <pc:docMk/>
          <pc:sldMk cId="3454780038" sldId="260"/>
        </pc:sldMkLst>
        <pc:spChg chg="mod">
          <ac:chgData name="CANDELA ÁLVAREZ MARTÍN" userId="S::candela.alvmar@educa.jcyl.es::05f0e80c-f905-4a1d-bf46-ce10fffbfbfd" providerId="AD" clId="Web-{BC3D0100-C917-1476-44E4-F5160C997833}" dt="2022-03-30T09:40:03.208" v="0" actId="20577"/>
          <ac:spMkLst>
            <pc:docMk/>
            <pc:sldMk cId="3454780038" sldId="260"/>
            <ac:spMk id="2" creationId="{EFED4076-A7C2-851C-AC34-639A0625F813}"/>
          </ac:spMkLst>
        </pc:spChg>
      </pc:sldChg>
      <pc:sldChg chg="modSp add">
        <pc:chgData name="CANDELA ÁLVAREZ MARTÍN" userId="S::candela.alvmar@educa.jcyl.es::05f0e80c-f905-4a1d-bf46-ce10fffbfbfd" providerId="AD" clId="Web-{BC3D0100-C917-1476-44E4-F5160C997833}" dt="2022-03-30T09:42:10.664" v="8" actId="14100"/>
        <pc:sldMkLst>
          <pc:docMk/>
          <pc:sldMk cId="3499272956" sldId="265"/>
        </pc:sldMkLst>
        <pc:spChg chg="mod">
          <ac:chgData name="CANDELA ÁLVAREZ MARTÍN" userId="S::candela.alvmar@educa.jcyl.es::05f0e80c-f905-4a1d-bf46-ce10fffbfbfd" providerId="AD" clId="Web-{BC3D0100-C917-1476-44E4-F5160C997833}" dt="2022-03-30T09:42:10.664" v="8" actId="14100"/>
          <ac:spMkLst>
            <pc:docMk/>
            <pc:sldMk cId="3499272956" sldId="265"/>
            <ac:spMk id="26" creationId="{1D1E2A88-3A86-74AB-DDC2-E0BF5A8FC5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1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5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6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5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2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58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4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30/03/2022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Un puente sobre un río&#10;&#10;Descripción generada automáticamente">
            <a:extLst>
              <a:ext uri="{FF2B5EF4-FFF2-40B4-BE49-F238E27FC236}">
                <a16:creationId xmlns:a16="http://schemas.microsoft.com/office/drawing/2014/main" id="{8532C8EB-7604-BA15-6C30-E9B22E0A7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4475" y="3303818"/>
            <a:ext cx="4527775" cy="183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>
                <a:solidFill>
                  <a:schemeClr val="accent5">
                    <a:lumMod val="75000"/>
                  </a:schemeClr>
                </a:solidFill>
                <a:ea typeface="Calibri Light"/>
                <a:cs typeface="Calibri Light"/>
              </a:rPr>
              <a:t>ZAMORA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BDE7FE-99CF-8B3F-5315-5FA30A87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0370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cs typeface="Calibri"/>
              </a:rPr>
              <a:t>It is a fortification of the town.</a:t>
            </a:r>
          </a:p>
          <a:p>
            <a:r>
              <a:rPr lang="en-US" sz="2400">
                <a:ea typeface="+mn-lt"/>
                <a:cs typeface="+mn-lt"/>
              </a:rPr>
              <a:t>In 2009 the castle was able to open to the public for visits.</a:t>
            </a:r>
          </a:p>
          <a:p>
            <a:r>
              <a:rPr lang="en-US" sz="2400">
                <a:ea typeface="+mn-lt"/>
                <a:cs typeface="+mn-lt"/>
              </a:rPr>
              <a:t>It is located on a natural elevation that would give it even more defensive power. </a:t>
            </a:r>
          </a:p>
          <a:p>
            <a:r>
              <a:rPr lang="en-US" sz="2400">
                <a:ea typeface="+mn-lt"/>
                <a:cs typeface="+mn-lt"/>
              </a:rPr>
              <a:t>Attached to the castle is an area known as "Parque del Castillo", made up of gardens and a viewpoint. </a:t>
            </a:r>
          </a:p>
          <a:p>
            <a:endParaRPr lang="en-US" sz="1900">
              <a:cs typeface="Calibri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0933FAD-CB06-1489-9C1E-8721C98E8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7" r="987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BC609A-B022-2DFE-72C5-BE849E6D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716627" y="9808123"/>
            <a:ext cx="3091607" cy="1694441"/>
          </a:xfrm>
        </p:spPr>
        <p:txBody>
          <a:bodyPr anchor="b">
            <a:normAutofit/>
          </a:bodyPr>
          <a:lstStyle/>
          <a:p>
            <a:endParaRPr lang="es-ES" sz="40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D4842D-AD67-F963-84B7-71C000C5FEAE}"/>
              </a:ext>
            </a:extLst>
          </p:cNvPr>
          <p:cNvSpPr txBox="1"/>
          <p:nvPr/>
        </p:nvSpPr>
        <p:spPr>
          <a:xfrm>
            <a:off x="1295401" y="1147915"/>
            <a:ext cx="34191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800">
                <a:latin typeface="Bernard MT Condensed"/>
                <a:cs typeface="Calibri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65847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FABFBC4C-7EA0-E155-9565-D900F5017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4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41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68CC5DE-5330-F84E-5D4D-94E3716848F2}"/>
              </a:ext>
            </a:extLst>
          </p:cNvPr>
          <p:cNvSpPr txBox="1"/>
          <p:nvPr/>
        </p:nvSpPr>
        <p:spPr>
          <a:xfrm>
            <a:off x="365742" y="3392993"/>
            <a:ext cx="5035472" cy="274274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/>
              <a:t> </a:t>
            </a:r>
            <a:r>
              <a:rPr lang="en-US"/>
              <a:t> A long time ago in a valley in the town of Valverde de </a:t>
            </a:r>
            <a:r>
              <a:rPr lang="en-US" err="1"/>
              <a:t>Lucerna</a:t>
            </a:r>
            <a:r>
              <a:rPr lang="en-US"/>
              <a:t>, one dark and cold night, a hungry and tired pilgrim arrived requesting a place to stay and something to eat. Finally, he arrived at a house on the outskirts of the town inhabited by a family that opened their doors to him. The grateful pilgrim confessed to them that he had come to the town to warn them to flee before a whirlwind of water arose at the bottom of the earth. Finally the town was sunk under water, giving rise to the lake of Sanabria.</a:t>
            </a:r>
            <a:endParaRPr lang="es-ES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E5EBD4-A6F9-9829-1F65-518CB763B89D}"/>
              </a:ext>
            </a:extLst>
          </p:cNvPr>
          <p:cNvSpPr txBox="1"/>
          <p:nvPr/>
        </p:nvSpPr>
        <p:spPr>
          <a:xfrm>
            <a:off x="754627" y="2536723"/>
            <a:ext cx="43040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Baguet Script"/>
                <a:ea typeface="+mn-lt"/>
                <a:cs typeface="+mn-lt"/>
              </a:rPr>
              <a:t>Legend of Sanabria´s lake</a:t>
            </a:r>
            <a:endParaRPr lang="en-US" sz="2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3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9D76CC-04DC-9F5E-D2B8-EFD6E878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ES" sz="5400">
                <a:ea typeface="Calibri Light"/>
                <a:cs typeface="Calibri Light"/>
              </a:rPr>
              <a:t>ZAMORA</a:t>
            </a:r>
            <a:endParaRPr lang="es-ES" sz="54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02D03B-530A-02CE-9560-C547C701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200" err="1">
                <a:ea typeface="Calibri"/>
                <a:cs typeface="Calibri"/>
              </a:rPr>
              <a:t>It</a:t>
            </a:r>
            <a:r>
              <a:rPr lang="es-ES" sz="3200">
                <a:ea typeface="Calibri"/>
                <a:cs typeface="Calibri"/>
              </a:rPr>
              <a:t> </a:t>
            </a:r>
            <a:r>
              <a:rPr lang="es-ES" sz="3200" err="1">
                <a:ea typeface="Calibri"/>
                <a:cs typeface="Calibri"/>
              </a:rPr>
              <a:t>is</a:t>
            </a:r>
            <a:r>
              <a:rPr lang="es-ES" sz="3200">
                <a:ea typeface="Calibri"/>
                <a:cs typeface="Calibri"/>
              </a:rPr>
              <a:t> </a:t>
            </a:r>
            <a:r>
              <a:rPr lang="es-ES" sz="3200" err="1">
                <a:ea typeface="Calibri"/>
                <a:cs typeface="Calibri"/>
              </a:rPr>
              <a:t>located</a:t>
            </a:r>
            <a:r>
              <a:rPr lang="es-ES" sz="3200">
                <a:ea typeface="Calibri"/>
                <a:cs typeface="Calibri"/>
              </a:rPr>
              <a:t> in </a:t>
            </a:r>
            <a:r>
              <a:rPr lang="es-ES" sz="3200" err="1">
                <a:ea typeface="Calibri"/>
                <a:cs typeface="Calibri"/>
              </a:rPr>
              <a:t>the</a:t>
            </a:r>
            <a:r>
              <a:rPr lang="es-ES" sz="3200">
                <a:ea typeface="Calibri"/>
                <a:cs typeface="Calibri"/>
              </a:rPr>
              <a:t> </a:t>
            </a:r>
            <a:r>
              <a:rPr lang="es-ES" sz="3200" err="1">
                <a:ea typeface="Calibri"/>
                <a:cs typeface="Calibri"/>
              </a:rPr>
              <a:t>northeast</a:t>
            </a:r>
            <a:r>
              <a:rPr lang="es-ES" sz="3200">
                <a:ea typeface="Calibri"/>
                <a:cs typeface="Calibri"/>
              </a:rPr>
              <a:t> </a:t>
            </a:r>
            <a:r>
              <a:rPr lang="es-ES" sz="3200" err="1">
                <a:ea typeface="Calibri"/>
                <a:cs typeface="Calibri"/>
              </a:rPr>
              <a:t>of</a:t>
            </a:r>
            <a:r>
              <a:rPr lang="es-ES" sz="3200">
                <a:ea typeface="Calibri"/>
                <a:cs typeface="Calibri"/>
              </a:rPr>
              <a:t> </a:t>
            </a:r>
            <a:r>
              <a:rPr lang="es-ES" sz="3200" err="1">
                <a:ea typeface="Calibri"/>
                <a:cs typeface="Calibri"/>
              </a:rPr>
              <a:t>Spain</a:t>
            </a:r>
            <a:r>
              <a:rPr lang="es-ES" sz="3200">
                <a:ea typeface="Calibri"/>
                <a:cs typeface="Calibri"/>
              </a:rPr>
              <a:t>.</a:t>
            </a:r>
          </a:p>
          <a:p>
            <a:r>
              <a:rPr lang="es-ES" sz="3200" err="1">
                <a:ea typeface="Calibri"/>
                <a:cs typeface="Calibri"/>
              </a:rPr>
              <a:t>It</a:t>
            </a:r>
            <a:r>
              <a:rPr lang="es-ES" sz="3200">
                <a:ea typeface="Calibri"/>
                <a:cs typeface="Calibri"/>
              </a:rPr>
              <a:t> has </a:t>
            </a:r>
            <a:r>
              <a:rPr lang="es-ES" sz="3200" err="1">
                <a:ea typeface="Calibri"/>
                <a:cs typeface="Calibri"/>
              </a:rPr>
              <a:t>got</a:t>
            </a:r>
            <a:r>
              <a:rPr lang="es-ES" sz="3200">
                <a:ea typeface="Calibri"/>
                <a:cs typeface="Calibri"/>
              </a:rPr>
              <a:t> a </a:t>
            </a:r>
            <a:r>
              <a:rPr lang="es-ES" sz="3200" err="1">
                <a:ea typeface="Calibri"/>
                <a:cs typeface="Calibri"/>
              </a:rPr>
              <a:t>population</a:t>
            </a:r>
            <a:r>
              <a:rPr lang="es-ES" sz="3200">
                <a:ea typeface="Calibri"/>
                <a:cs typeface="Calibri"/>
              </a:rPr>
              <a:t> </a:t>
            </a:r>
            <a:r>
              <a:rPr lang="es-ES" sz="3200" err="1">
                <a:ea typeface="Calibri"/>
                <a:cs typeface="Calibri"/>
              </a:rPr>
              <a:t>around</a:t>
            </a:r>
            <a:r>
              <a:rPr lang="es-ES" sz="3200">
                <a:ea typeface="Calibri"/>
                <a:cs typeface="Calibri"/>
              </a:rPr>
              <a:t> 60000 </a:t>
            </a:r>
            <a:r>
              <a:rPr lang="es-ES" sz="3200" err="1">
                <a:ea typeface="Calibri"/>
                <a:cs typeface="Calibri"/>
              </a:rPr>
              <a:t>people</a:t>
            </a:r>
            <a:r>
              <a:rPr lang="es-ES" sz="3200">
                <a:ea typeface="Calibri"/>
                <a:cs typeface="Calibri"/>
              </a:rPr>
              <a:t>.</a:t>
            </a:r>
          </a:p>
          <a:p>
            <a:r>
              <a:rPr lang="es-ES" sz="3200" err="1">
                <a:ea typeface="Calibri"/>
                <a:cs typeface="Calibri"/>
              </a:rPr>
              <a:t>It</a:t>
            </a:r>
            <a:r>
              <a:rPr lang="es-ES" sz="3200">
                <a:ea typeface="Calibri"/>
                <a:cs typeface="Calibri"/>
              </a:rPr>
              <a:t> </a:t>
            </a:r>
            <a:r>
              <a:rPr lang="es-ES" sz="3200" err="1">
                <a:ea typeface="Calibri"/>
                <a:cs typeface="Calibri"/>
              </a:rPr>
              <a:t>is</a:t>
            </a:r>
            <a:r>
              <a:rPr lang="es-ES" sz="3200">
                <a:ea typeface="Calibri"/>
                <a:cs typeface="Calibri"/>
              </a:rPr>
              <a:t> su</a:t>
            </a:r>
            <a:r>
              <a:rPr lang="en-GB" sz="3200" err="1">
                <a:ea typeface="Calibri"/>
                <a:cs typeface="Calibri"/>
              </a:rPr>
              <a:t>rrounded</a:t>
            </a:r>
            <a:r>
              <a:rPr lang="en-GB" sz="3200">
                <a:ea typeface="Calibri"/>
                <a:cs typeface="Calibri"/>
              </a:rPr>
              <a:t> by the Duero river.</a:t>
            </a:r>
          </a:p>
          <a:p>
            <a:pPr marL="0" indent="0">
              <a:buNone/>
            </a:pPr>
            <a:endParaRPr lang="en-GB" sz="2200">
              <a:ea typeface="Calibri"/>
              <a:cs typeface="Calibri"/>
            </a:endParaRPr>
          </a:p>
        </p:txBody>
      </p:sp>
      <p:pic>
        <p:nvPicPr>
          <p:cNvPr id="4" name="Imagen 4" descr="Mapa&#10;&#10;Descripción generada automáticamente">
            <a:extLst>
              <a:ext uri="{FF2B5EF4-FFF2-40B4-BE49-F238E27FC236}">
                <a16:creationId xmlns:a16="http://schemas.microsoft.com/office/drawing/2014/main" id="{FA953B13-FE23-E09B-6269-61AF538FC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0" r="1696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958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6119A9-AF8C-4518-351E-EA010169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90" y="523017"/>
            <a:ext cx="2753104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kern="120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HISTORY</a:t>
            </a:r>
            <a:endParaRPr lang="en-US" sz="4800" kern="1200">
              <a:solidFill>
                <a:schemeClr val="accent2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71D3FB-465C-B284-A364-9F19E2B81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922" y="1782981"/>
            <a:ext cx="4295931" cy="460964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Zamora was found in 1574 by Virrey Martin Enriquez de Almanza.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It is known as "the </a:t>
            </a:r>
            <a:r>
              <a:rPr lang="en-US" err="1"/>
              <a:t>romanasque</a:t>
            </a:r>
            <a:r>
              <a:rPr lang="en-US"/>
              <a:t> city", because it has got a lot of monuments of this style.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There are a lot of </a:t>
            </a:r>
            <a:r>
              <a:rPr lang="en-US" err="1"/>
              <a:t>romanesque</a:t>
            </a:r>
            <a:r>
              <a:rPr lang="en-US"/>
              <a:t> churches in the </a:t>
            </a:r>
            <a:r>
              <a:rPr lang="en-US" err="1"/>
              <a:t>centre</a:t>
            </a:r>
            <a:r>
              <a:rPr lang="en-US"/>
              <a:t> of the city and in the </a:t>
            </a:r>
            <a:r>
              <a:rPr lang="en-US" err="1"/>
              <a:t>surrondings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Imagen 27" descr="Mapa&#10;&#10;Descripción generada automáticamente">
            <a:extLst>
              <a:ext uri="{FF2B5EF4-FFF2-40B4-BE49-F238E27FC236}">
                <a16:creationId xmlns:a16="http://schemas.microsoft.com/office/drawing/2014/main" id="{46006DF4-E953-F4A4-190C-9D59A67BA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3999" y="1143672"/>
            <a:ext cx="6900193" cy="459096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63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956E258C-0318-C077-569C-015561C5C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r="3132" b="-1"/>
          <a:stretch/>
        </p:blipFill>
        <p:spPr>
          <a:xfrm>
            <a:off x="-86263" y="86274"/>
            <a:ext cx="9669642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ED4076-A7C2-851C-AC34-639A0625F813}"/>
              </a:ext>
            </a:extLst>
          </p:cNvPr>
          <p:cNvSpPr txBox="1"/>
          <p:nvPr/>
        </p:nvSpPr>
        <p:spPr>
          <a:xfrm>
            <a:off x="7334966" y="983946"/>
            <a:ext cx="4375253" cy="417292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latin typeface="Abadi"/>
                <a:cs typeface="Aparajita"/>
              </a:rPr>
              <a:t>One of the hallmarks of Zamora is its flag. A unique city emblem because it is made up of 8 strips of red cloth and one green. Apparently, the origin of this flag is due to the Lusitanian warrior Viriato, who every time he won a battle against the Romans, he tore a strip of the red layer of his cape and placed it on his spear. The green strip of the flag was included by Fernando the Catholic as a tribute to Zamora's support in the Battle of Toro, adding a green sash to the red strips.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7F4070-00AB-25E1-550E-8E0397D52FC5}"/>
              </a:ext>
            </a:extLst>
          </p:cNvPr>
          <p:cNvSpPr txBox="1"/>
          <p:nvPr/>
        </p:nvSpPr>
        <p:spPr>
          <a:xfrm>
            <a:off x="7460535" y="332145"/>
            <a:ext cx="28538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>
                <a:ea typeface="Calibri"/>
                <a:cs typeface="Calibri"/>
              </a:rPr>
              <a:t>THE FLAG</a:t>
            </a:r>
          </a:p>
        </p:txBody>
      </p:sp>
    </p:spTree>
    <p:extLst>
      <p:ext uri="{BB962C8B-B14F-4D97-AF65-F5344CB8AC3E}">
        <p14:creationId xmlns:p14="http://schemas.microsoft.com/office/powerpoint/2010/main" val="345478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 descr="Una iglesia con una torre de piedra&#10;&#10;Descripción generada automáticamente">
            <a:extLst>
              <a:ext uri="{FF2B5EF4-FFF2-40B4-BE49-F238E27FC236}">
                <a16:creationId xmlns:a16="http://schemas.microsoft.com/office/drawing/2014/main" id="{A1749758-D6C6-3DE0-59A9-645483513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" r="1088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5BE36A-F0B9-1073-AA4C-FA70C49D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74" y="451389"/>
            <a:ext cx="3822189" cy="1899912"/>
          </a:xfrm>
        </p:spPr>
        <p:txBody>
          <a:bodyPr>
            <a:normAutofit/>
          </a:bodyPr>
          <a:lstStyle/>
          <a:p>
            <a:r>
              <a:rPr lang="es-ES" sz="4000">
                <a:ea typeface="Calibri Light"/>
                <a:cs typeface="Calibri Light"/>
              </a:rPr>
              <a:t>FAMOUS THINGS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A0522-1A7D-F0BF-D419-61F3FEAB8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483" y="2434201"/>
            <a:ext cx="4497924" cy="374276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s-ES" sz="3800" err="1">
                <a:ea typeface="Calibri"/>
                <a:cs typeface="Calibri"/>
              </a:rPr>
              <a:t>You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should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visit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the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following</a:t>
            </a:r>
            <a:r>
              <a:rPr lang="es-ES" sz="3800">
                <a:ea typeface="Calibri"/>
                <a:cs typeface="Calibri"/>
              </a:rPr>
              <a:t>  </a:t>
            </a:r>
            <a:r>
              <a:rPr lang="es-ES" sz="3800" err="1">
                <a:ea typeface="Calibri"/>
                <a:cs typeface="Calibri"/>
              </a:rPr>
              <a:t>monumets</a:t>
            </a:r>
            <a:r>
              <a:rPr lang="es-ES" sz="3800">
                <a:ea typeface="Calibri"/>
                <a:cs typeface="Calibri"/>
              </a:rPr>
              <a:t>: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s-ES" sz="3800">
                <a:ea typeface="Calibri"/>
                <a:cs typeface="Calibri"/>
              </a:rPr>
              <a:t> </a:t>
            </a:r>
            <a:r>
              <a:rPr lang="es-ES" sz="3800" err="1">
                <a:ea typeface="Calibri"/>
                <a:cs typeface="Calibri"/>
              </a:rPr>
              <a:t>The</a:t>
            </a:r>
            <a:r>
              <a:rPr lang="es-ES" sz="3800">
                <a:ea typeface="Calibri"/>
                <a:cs typeface="Calibri"/>
              </a:rPr>
              <a:t> </a:t>
            </a:r>
            <a:r>
              <a:rPr lang="es-ES" sz="3800" err="1">
                <a:ea typeface="Calibri"/>
                <a:cs typeface="Calibri"/>
              </a:rPr>
              <a:t>cathedral</a:t>
            </a:r>
            <a:endParaRPr lang="es-ES" sz="380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s-ES" sz="3800">
                <a:ea typeface="Calibri"/>
                <a:cs typeface="Calibri"/>
              </a:rPr>
              <a:t> </a:t>
            </a:r>
            <a:r>
              <a:rPr lang="es-ES" sz="3800" err="1">
                <a:ea typeface="Calibri"/>
                <a:cs typeface="Calibri"/>
              </a:rPr>
              <a:t>The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castle</a:t>
            </a:r>
            <a:endParaRPr lang="es-ES" sz="3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s-ES" sz="3800" err="1">
                <a:ea typeface="Calibri"/>
                <a:cs typeface="Calibri"/>
              </a:rPr>
              <a:t>You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should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know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some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leyends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of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the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city</a:t>
            </a:r>
            <a:r>
              <a:rPr lang="es-ES" sz="3800">
                <a:ea typeface="Calibri"/>
                <a:cs typeface="Calibri"/>
              </a:rPr>
              <a:t>, </a:t>
            </a:r>
            <a:r>
              <a:rPr lang="es-ES" sz="3800" err="1">
                <a:ea typeface="Calibri"/>
                <a:cs typeface="Calibri"/>
              </a:rPr>
              <a:t>such</a:t>
            </a:r>
            <a:r>
              <a:rPr lang="es-ES" sz="3800">
                <a:ea typeface="Calibri"/>
                <a:cs typeface="Calibri"/>
              </a:rPr>
              <a:t> as </a:t>
            </a:r>
            <a:r>
              <a:rPr lang="es-ES" sz="3800" err="1">
                <a:ea typeface="Calibri"/>
                <a:cs typeface="Calibri"/>
              </a:rPr>
              <a:t>the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legend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of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Sanabria´s</a:t>
            </a:r>
            <a:r>
              <a:rPr lang="es-ES" sz="3800">
                <a:ea typeface="Calibri"/>
                <a:cs typeface="Calibri"/>
              </a:rPr>
              <a:t> </a:t>
            </a:r>
            <a:r>
              <a:rPr lang="es-ES" sz="3800" err="1">
                <a:ea typeface="Calibri"/>
                <a:cs typeface="Calibri"/>
              </a:rPr>
              <a:t>lake</a:t>
            </a:r>
            <a:r>
              <a:rPr lang="es-ES" sz="3800">
                <a:ea typeface="Calibri"/>
                <a:cs typeface="Calibri"/>
              </a:rPr>
              <a:t>.</a:t>
            </a:r>
          </a:p>
          <a:p>
            <a:pPr>
              <a:buFont typeface="Wingdings" panose="020B0604020202020204" pitchFamily="34" charset="0"/>
              <a:buChar char="Ø"/>
            </a:pPr>
            <a:endParaRPr lang="es-ES" sz="3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s-ES" sz="2000">
                <a:ea typeface="Calibri"/>
                <a:cs typeface="Calibri"/>
              </a:rPr>
              <a:t>   </a:t>
            </a:r>
          </a:p>
          <a:p>
            <a:pPr marL="0" indent="0">
              <a:buNone/>
            </a:pPr>
            <a:endParaRPr lang="es-E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86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Una iglesia antigua&#10;&#10;Descripción generada automáticamente">
            <a:extLst>
              <a:ext uri="{FF2B5EF4-FFF2-40B4-BE49-F238E27FC236}">
                <a16:creationId xmlns:a16="http://schemas.microsoft.com/office/drawing/2014/main" id="{BE2131AE-159F-69DA-8F15-4BB78B5A4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8" r="23010" b="13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739" y="325546"/>
            <a:ext cx="4448268" cy="1383504"/>
          </a:xfrm>
        </p:spPr>
        <p:txBody>
          <a:bodyPr anchor="b">
            <a:normAutofit/>
          </a:bodyPr>
          <a:lstStyle/>
          <a:p>
            <a:r>
              <a:rPr lang="es-ES" b="1">
                <a:solidFill>
                  <a:schemeClr val="accent4"/>
                </a:solidFill>
                <a:latin typeface="Baguet Script"/>
                <a:cs typeface="Calibri Light"/>
              </a:rPr>
              <a:t>THE  CATHEDRAL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89CDE78E-1DD0-FE58-0909-3D49E7AD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90" y="1898546"/>
            <a:ext cx="5164184" cy="47456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2400" err="1">
                <a:latin typeface="Daytona"/>
              </a:rPr>
              <a:t>It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is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dedicated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to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the</a:t>
            </a:r>
            <a:r>
              <a:rPr lang="es-ES" sz="2400">
                <a:latin typeface="Daytona"/>
              </a:rPr>
              <a:t> </a:t>
            </a:r>
            <a:r>
              <a:rPr lang="es-ES" sz="2400" err="1">
                <a:latin typeface="Daytona"/>
              </a:rPr>
              <a:t>Savior</a:t>
            </a:r>
            <a:r>
              <a:rPr lang="es-ES" sz="2400">
                <a:latin typeface="Daytona"/>
              </a:rPr>
              <a:t>, </a:t>
            </a:r>
            <a:r>
              <a:rPr lang="es-ES" sz="2400" err="1">
                <a:latin typeface="Daytona"/>
              </a:rPr>
              <a:t>is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part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of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the</a:t>
            </a:r>
            <a:r>
              <a:rPr lang="es-ES" sz="2400">
                <a:latin typeface="Daytona"/>
              </a:rPr>
              <a:t> Duero Romanesque </a:t>
            </a:r>
            <a:r>
              <a:rPr lang="es-ES" sz="2400" err="1">
                <a:latin typeface="Daytona"/>
              </a:rPr>
              <a:t>style</a:t>
            </a:r>
            <a:r>
              <a:rPr lang="es-ES" sz="2400">
                <a:latin typeface="Daytona"/>
              </a:rPr>
              <a:t> and stands </a:t>
            </a:r>
            <a:r>
              <a:rPr lang="es-ES" sz="2400" err="1">
                <a:latin typeface="Daytona"/>
              </a:rPr>
              <a:t>out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for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being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the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smallest</a:t>
            </a:r>
            <a:r>
              <a:rPr lang="es-ES" sz="2400">
                <a:latin typeface="Daytona"/>
              </a:rPr>
              <a:t> and </a:t>
            </a:r>
            <a:r>
              <a:rPr lang="es-ES" sz="2400" err="1">
                <a:latin typeface="Daytona"/>
              </a:rPr>
              <a:t>oldest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of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the</a:t>
            </a:r>
            <a:r>
              <a:rPr lang="es-ES" sz="2400">
                <a:latin typeface="Daytona"/>
              </a:rPr>
              <a:t> eleven in </a:t>
            </a:r>
            <a:r>
              <a:rPr lang="es-ES" sz="2400" err="1">
                <a:latin typeface="Daytona"/>
              </a:rPr>
              <a:t>the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Community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of</a:t>
            </a:r>
            <a:r>
              <a:rPr lang="es-ES" sz="2400">
                <a:latin typeface="Daytona"/>
              </a:rPr>
              <a:t>  Castilla y León. </a:t>
            </a:r>
            <a:r>
              <a:rPr lang="es-ES" sz="2400" err="1">
                <a:latin typeface="Daytona"/>
              </a:rPr>
              <a:t>It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was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declared</a:t>
            </a:r>
            <a:r>
              <a:rPr lang="es-ES" sz="2400">
                <a:latin typeface="Daytona"/>
              </a:rPr>
              <a:t> a  </a:t>
            </a:r>
            <a:r>
              <a:rPr lang="es-ES" sz="2400" err="1">
                <a:latin typeface="Daytona"/>
              </a:rPr>
              <a:t>National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Monument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on</a:t>
            </a:r>
            <a:r>
              <a:rPr lang="es-ES" sz="2400">
                <a:latin typeface="Daytona"/>
              </a:rPr>
              <a:t> </a:t>
            </a:r>
            <a:r>
              <a:rPr lang="es-ES" sz="2400" err="1">
                <a:latin typeface="Daytona"/>
              </a:rPr>
              <a:t>September</a:t>
            </a:r>
            <a:r>
              <a:rPr lang="es-ES" sz="2400">
                <a:latin typeface="Daytona"/>
              </a:rPr>
              <a:t> 5, in 1889.</a:t>
            </a:r>
            <a:endParaRPr lang="es-ES" sz="2400">
              <a:latin typeface="Daytona"/>
              <a:cs typeface="Calibri" panose="020F0502020204030204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4FC00C4-DE10-E684-AA5F-B631C052BEDF}"/>
              </a:ext>
            </a:extLst>
          </p:cNvPr>
          <p:cNvSpPr/>
          <p:nvPr/>
        </p:nvSpPr>
        <p:spPr>
          <a:xfrm>
            <a:off x="1900687" y="-2405331"/>
            <a:ext cx="2875470" cy="2156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60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26149663-05D4-0F64-DB63-61AD33E88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76" r="13818" b="151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1D1E2A88-3A86-74AB-DDC2-E0BF5A8F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432054"/>
            <a:ext cx="4350244" cy="619774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200">
                <a:latin typeface="Daytona"/>
                <a:ea typeface="+mn-lt"/>
                <a:cs typeface="+mn-lt"/>
              </a:rPr>
              <a:t>The main feature of the  Cathedral is its magnificent dome. Its type of architecture is medieval. It is a cylindrical body with sixteen stained glass windows and four small towers at its corners. Two domes rise above this drum, one internal and the other external.</a:t>
            </a:r>
            <a:endParaRPr lang="es-ES" sz="3200">
              <a:latin typeface="Daytona"/>
            </a:endParaRPr>
          </a:p>
        </p:txBody>
      </p:sp>
    </p:spTree>
    <p:extLst>
      <p:ext uri="{BB962C8B-B14F-4D97-AF65-F5344CB8AC3E}">
        <p14:creationId xmlns:p14="http://schemas.microsoft.com/office/powerpoint/2010/main" val="34992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710B48-6A6F-BF7E-A1E2-86D2B7A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26" y="3350678"/>
            <a:ext cx="5896938" cy="3194619"/>
          </a:xfrm>
        </p:spPr>
        <p:txBody>
          <a:bodyPr>
            <a:normAutofit/>
          </a:bodyPr>
          <a:lstStyle/>
          <a:p>
            <a:r>
              <a:rPr lang="es-ES" sz="2400" err="1">
                <a:latin typeface="Daytona"/>
                <a:ea typeface="+mj-lt"/>
                <a:cs typeface="+mj-lt"/>
              </a:rPr>
              <a:t>Another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emblematic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element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of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this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cathedral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is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the</a:t>
            </a:r>
            <a:r>
              <a:rPr lang="es-ES" sz="2400">
                <a:latin typeface="Daytona"/>
                <a:ea typeface="+mj-lt"/>
                <a:cs typeface="+mj-lt"/>
              </a:rPr>
              <a:t> Torre del Salvador, </a:t>
            </a:r>
            <a:r>
              <a:rPr lang="es-ES" sz="2400" err="1">
                <a:latin typeface="Daytona"/>
                <a:ea typeface="+mj-lt"/>
                <a:cs typeface="+mj-lt"/>
              </a:rPr>
              <a:t>built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during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the</a:t>
            </a:r>
            <a:r>
              <a:rPr lang="es-ES" sz="2400">
                <a:latin typeface="Daytona"/>
                <a:ea typeface="+mj-lt"/>
                <a:cs typeface="+mj-lt"/>
              </a:rPr>
              <a:t> 13th </a:t>
            </a:r>
            <a:r>
              <a:rPr lang="es-ES" sz="2400" err="1">
                <a:latin typeface="Daytona"/>
                <a:ea typeface="+mj-lt"/>
                <a:cs typeface="+mj-lt"/>
              </a:rPr>
              <a:t>century</a:t>
            </a:r>
            <a:r>
              <a:rPr lang="es-ES" sz="2400">
                <a:latin typeface="Daytona"/>
                <a:ea typeface="+mj-lt"/>
                <a:cs typeface="+mj-lt"/>
              </a:rPr>
              <a:t>. </a:t>
            </a:r>
            <a:r>
              <a:rPr lang="es-ES" sz="2400" err="1">
                <a:latin typeface="Daytona"/>
                <a:ea typeface="+mj-lt"/>
                <a:cs typeface="+mj-lt"/>
              </a:rPr>
              <a:t>This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forty-five</a:t>
            </a:r>
            <a:r>
              <a:rPr lang="es-ES" sz="2400">
                <a:latin typeface="Daytona"/>
                <a:ea typeface="+mj-lt"/>
                <a:cs typeface="+mj-lt"/>
              </a:rPr>
              <a:t> meter </a:t>
            </a:r>
            <a:r>
              <a:rPr lang="es-ES" sz="2400" err="1">
                <a:latin typeface="Daytona"/>
                <a:ea typeface="+mj-lt"/>
                <a:cs typeface="+mj-lt"/>
              </a:rPr>
              <a:t>high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tower</a:t>
            </a:r>
            <a:r>
              <a:rPr lang="es-ES" sz="2400">
                <a:latin typeface="Daytona"/>
                <a:ea typeface="+mj-lt"/>
                <a:cs typeface="+mj-lt"/>
              </a:rPr>
              <a:t> </a:t>
            </a:r>
            <a:r>
              <a:rPr lang="es-ES" sz="2400" err="1">
                <a:latin typeface="Daytona"/>
                <a:ea typeface="+mj-lt"/>
                <a:cs typeface="+mj-lt"/>
              </a:rPr>
              <a:t>is</a:t>
            </a:r>
            <a:r>
              <a:rPr lang="es-ES" sz="2400">
                <a:latin typeface="Daytona"/>
                <a:ea typeface="+mj-lt"/>
                <a:cs typeface="+mj-lt"/>
              </a:rPr>
              <a:t> Romanesque in </a:t>
            </a:r>
            <a:r>
              <a:rPr lang="es-ES" sz="2400" err="1">
                <a:latin typeface="Daytona"/>
                <a:ea typeface="+mj-lt"/>
                <a:cs typeface="+mj-lt"/>
              </a:rPr>
              <a:t>style</a:t>
            </a:r>
            <a:r>
              <a:rPr lang="es-ES" sz="2400">
                <a:latin typeface="Daytona"/>
                <a:ea typeface="+mj-lt"/>
                <a:cs typeface="+mj-lt"/>
              </a:rPr>
              <a:t>.</a:t>
            </a:r>
            <a:endParaRPr lang="es-ES" sz="2400">
              <a:latin typeface="Daytona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7B3956-FA31-444E-34EB-07801DFC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1" y="316002"/>
            <a:ext cx="5092194" cy="3114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400" err="1">
                <a:latin typeface="Daytona"/>
                <a:ea typeface="+mn-lt"/>
                <a:cs typeface="+mn-lt"/>
              </a:rPr>
              <a:t>One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of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the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most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impressive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works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inside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the</a:t>
            </a:r>
            <a:r>
              <a:rPr lang="es-ES" sz="2400">
                <a:latin typeface="Daytona"/>
                <a:ea typeface="+mn-lt"/>
                <a:cs typeface="+mn-lt"/>
              </a:rPr>
              <a:t> Zamora </a:t>
            </a:r>
            <a:r>
              <a:rPr lang="es-ES" sz="2400" err="1">
                <a:latin typeface="Daytona"/>
                <a:ea typeface="+mn-lt"/>
                <a:cs typeface="+mn-lt"/>
              </a:rPr>
              <a:t>cathedral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is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the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choir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stalls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located</a:t>
            </a:r>
            <a:r>
              <a:rPr lang="es-ES" sz="2400">
                <a:latin typeface="Daytona"/>
                <a:ea typeface="+mn-lt"/>
                <a:cs typeface="+mn-lt"/>
              </a:rPr>
              <a:t> in </a:t>
            </a:r>
            <a:r>
              <a:rPr lang="es-ES" sz="2400" err="1">
                <a:latin typeface="Daytona"/>
                <a:ea typeface="+mn-lt"/>
                <a:cs typeface="+mn-lt"/>
              </a:rPr>
              <a:t>the</a:t>
            </a:r>
            <a:r>
              <a:rPr lang="es-ES" sz="2400">
                <a:latin typeface="Daytona"/>
                <a:ea typeface="+mn-lt"/>
                <a:cs typeface="+mn-lt"/>
              </a:rPr>
              <a:t> central nave. </a:t>
            </a:r>
            <a:r>
              <a:rPr lang="es-ES" sz="2400" err="1">
                <a:latin typeface="Daytona"/>
                <a:ea typeface="+mn-lt"/>
                <a:cs typeface="+mn-lt"/>
              </a:rPr>
              <a:t>It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was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made</a:t>
            </a:r>
            <a:r>
              <a:rPr lang="es-ES" sz="2400">
                <a:latin typeface="Daytona"/>
                <a:ea typeface="+mn-lt"/>
                <a:cs typeface="+mn-lt"/>
              </a:rPr>
              <a:t> in </a:t>
            </a:r>
            <a:r>
              <a:rPr lang="es-ES" sz="2400" err="1">
                <a:latin typeface="Daytona"/>
                <a:ea typeface="+mn-lt"/>
                <a:cs typeface="+mn-lt"/>
              </a:rPr>
              <a:t>the</a:t>
            </a:r>
            <a:r>
              <a:rPr lang="es-ES" sz="2400">
                <a:latin typeface="Daytona"/>
                <a:ea typeface="+mn-lt"/>
                <a:cs typeface="+mn-lt"/>
              </a:rPr>
              <a:t> 16th </a:t>
            </a:r>
            <a:r>
              <a:rPr lang="es-ES" sz="2400" err="1">
                <a:latin typeface="Daytona"/>
                <a:ea typeface="+mn-lt"/>
                <a:cs typeface="+mn-lt"/>
              </a:rPr>
              <a:t>century</a:t>
            </a:r>
            <a:r>
              <a:rPr lang="es-ES" sz="2400">
                <a:latin typeface="Daytona"/>
                <a:ea typeface="+mn-lt"/>
                <a:cs typeface="+mn-lt"/>
              </a:rPr>
              <a:t>, in </a:t>
            </a:r>
            <a:r>
              <a:rPr lang="es-ES" sz="2400" err="1">
                <a:latin typeface="Daytona"/>
                <a:ea typeface="+mn-lt"/>
                <a:cs typeface="+mn-lt"/>
              </a:rPr>
              <a:t>walnut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wood</a:t>
            </a:r>
            <a:r>
              <a:rPr lang="es-ES" sz="2400">
                <a:latin typeface="Daytona"/>
                <a:ea typeface="+mn-lt"/>
                <a:cs typeface="+mn-lt"/>
              </a:rPr>
              <a:t>, and shows a </a:t>
            </a:r>
            <a:r>
              <a:rPr lang="es-ES" sz="2400" err="1">
                <a:latin typeface="Daytona"/>
                <a:ea typeface="+mn-lt"/>
                <a:cs typeface="+mn-lt"/>
              </a:rPr>
              <a:t>synthesis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of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the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history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of</a:t>
            </a:r>
            <a:r>
              <a:rPr lang="es-ES" sz="2400">
                <a:latin typeface="Daytona"/>
                <a:ea typeface="+mn-lt"/>
                <a:cs typeface="+mn-lt"/>
              </a:rPr>
              <a:t> </a:t>
            </a:r>
            <a:r>
              <a:rPr lang="es-ES" sz="2400" err="1">
                <a:latin typeface="Daytona"/>
                <a:ea typeface="+mn-lt"/>
                <a:cs typeface="+mn-lt"/>
              </a:rPr>
              <a:t>salvation</a:t>
            </a:r>
            <a:r>
              <a:rPr lang="es-ES" sz="2400">
                <a:latin typeface="Daytona"/>
                <a:ea typeface="+mn-lt"/>
                <a:cs typeface="+mn-lt"/>
              </a:rPr>
              <a:t>.</a:t>
            </a:r>
            <a:endParaRPr lang="es-ES" sz="2400">
              <a:latin typeface="Daytona"/>
              <a:cs typeface="Calibri"/>
            </a:endParaRPr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4" descr="Una iglesia con una torre&#10;&#10;Descripción generada automáticamente">
            <a:extLst>
              <a:ext uri="{FF2B5EF4-FFF2-40B4-BE49-F238E27FC236}">
                <a16:creationId xmlns:a16="http://schemas.microsoft.com/office/drawing/2014/main" id="{DD936DF3-35B3-D25D-EEF5-265940D53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37" r="1" b="1623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8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5" descr="Imagen que contiene interior, tabla, silla, hecho de madera&#10;&#10;Descripción generada automáticamente">
            <a:extLst>
              <a:ext uri="{FF2B5EF4-FFF2-40B4-BE49-F238E27FC236}">
                <a16:creationId xmlns:a16="http://schemas.microsoft.com/office/drawing/2014/main" id="{0A3F107D-389A-B855-7C4E-538AE8BFC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6" r="10508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729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Un castillo en un parque&#10;&#10;Descripción generada automáticamente">
            <a:extLst>
              <a:ext uri="{FF2B5EF4-FFF2-40B4-BE49-F238E27FC236}">
                <a16:creationId xmlns:a16="http://schemas.microsoft.com/office/drawing/2014/main" id="{4B46A4A1-F4D9-0FE6-60B0-4F0475DD7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0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Broadway"/>
              </a:rPr>
              <a:t>The Castle of Zamora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0546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Tema de Office</vt:lpstr>
      <vt:lpstr>Office Theme</vt:lpstr>
      <vt:lpstr>ZAMORA</vt:lpstr>
      <vt:lpstr>ZAMORA</vt:lpstr>
      <vt:lpstr>HISTORY</vt:lpstr>
      <vt:lpstr>PowerPoint Presentation</vt:lpstr>
      <vt:lpstr>FAMOUS THINGS</vt:lpstr>
      <vt:lpstr>THE  CATHEDRAL</vt:lpstr>
      <vt:lpstr>PowerPoint Presentation</vt:lpstr>
      <vt:lpstr>Another emblematic element of this cathedral is the Torre del Salvador, built during the 13th century. This forty-five meter high tower is Romanesque in style.</vt:lpstr>
      <vt:lpstr>The Castle of Zamora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</cp:revision>
  <dcterms:created xsi:type="dcterms:W3CDTF">2022-03-30T07:48:24Z</dcterms:created>
  <dcterms:modified xsi:type="dcterms:W3CDTF">2022-03-30T09:42:39Z</dcterms:modified>
</cp:coreProperties>
</file>