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70" r:id="rId17"/>
    <p:sldId id="271" r:id="rId18"/>
    <p:sldId id="282" r:id="rId19"/>
    <p:sldId id="286" r:id="rId20"/>
    <p:sldId id="287" r:id="rId21"/>
    <p:sldId id="283" r:id="rId22"/>
    <p:sldId id="284" r:id="rId23"/>
    <p:sldId id="272" r:id="rId24"/>
    <p:sldId id="285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>
        <p:scale>
          <a:sx n="81" d="100"/>
          <a:sy n="81" d="100"/>
        </p:scale>
        <p:origin x="-27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27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18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69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825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980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112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842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494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255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7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08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790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59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29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322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14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04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8A87C-CFA6-4980-B2F6-F9C1C194D775}" type="datetimeFigureOut">
              <a:rPr lang="pl-PL" smtClean="0"/>
              <a:t>2019-10-06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4E23-6B42-4F6A-8253-07EF1FBA30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690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37875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actionmk.org/2016/09/07/be-active-help-out-get-rewarded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840037"/>
          </a:xfrm>
        </p:spPr>
        <p:txBody>
          <a:bodyPr>
            <a:normAutofit fontScale="90000"/>
          </a:bodyPr>
          <a:lstStyle/>
          <a:p>
            <a:pPr algn="ctr"/>
            <a:r>
              <a:rPr lang="pl-PL" cap="none" dirty="0" smtClean="0"/>
              <a:t>Hello </a:t>
            </a:r>
            <a:r>
              <a:rPr lang="pl-PL" cap="none" dirty="0" err="1" smtClean="0"/>
              <a:t>everyone</a:t>
            </a:r>
            <a:r>
              <a:rPr lang="pl-PL" cap="none" dirty="0" smtClean="0"/>
              <a:t>.</a:t>
            </a:r>
            <a:r>
              <a:rPr lang="pl-PL" dirty="0"/>
              <a:t/>
            </a:r>
            <a:br>
              <a:rPr lang="pl-PL" dirty="0"/>
            </a:br>
            <a:r>
              <a:rPr lang="pl-PL" cap="none" dirty="0"/>
              <a:t>W</a:t>
            </a:r>
            <a:r>
              <a:rPr lang="pl-PL" cap="none" dirty="0" smtClean="0"/>
              <a:t>e </a:t>
            </a:r>
            <a:r>
              <a:rPr lang="pl-PL" cap="none" dirty="0" err="1" smtClean="0"/>
              <a:t>are</a:t>
            </a:r>
            <a:r>
              <a:rPr lang="pl-PL" cap="none" dirty="0" smtClean="0"/>
              <a:t> in </a:t>
            </a:r>
            <a:r>
              <a:rPr lang="pl-PL" cap="none" dirty="0" err="1"/>
              <a:t>Y</a:t>
            </a:r>
            <a:r>
              <a:rPr lang="pl-PL" cap="none" smtClean="0"/>
              <a:t>ear</a:t>
            </a:r>
            <a:r>
              <a:rPr lang="pl-PL" cap="none" dirty="0" smtClean="0"/>
              <a:t> </a:t>
            </a:r>
            <a:r>
              <a:rPr lang="pl-PL" cap="none" dirty="0" smtClean="0"/>
              <a:t>7</a:t>
            </a:r>
            <a:br>
              <a:rPr lang="pl-PL" cap="none" dirty="0" smtClean="0"/>
            </a:br>
            <a:r>
              <a:rPr lang="pl-PL" cap="none" dirty="0" smtClean="0"/>
              <a:t>and</a:t>
            </a:r>
            <a:r>
              <a:rPr lang="pl-PL" cap="none" dirty="0"/>
              <a:t> </a:t>
            </a:r>
            <a:r>
              <a:rPr lang="pl-PL" cap="none" dirty="0" err="1" smtClean="0"/>
              <a:t>this</a:t>
            </a:r>
            <a:r>
              <a:rPr lang="pl-PL" cap="none" dirty="0" smtClean="0"/>
              <a:t> </a:t>
            </a:r>
            <a:r>
              <a:rPr lang="pl-PL" cap="none" dirty="0" err="1" smtClean="0"/>
              <a:t>is</a:t>
            </a:r>
            <a:r>
              <a:rPr lang="pl-PL" cap="none" dirty="0" smtClean="0"/>
              <a:t> </a:t>
            </a:r>
            <a:r>
              <a:rPr lang="pl-PL" sz="4400" cap="none" dirty="0" err="1" smtClean="0"/>
              <a:t>our</a:t>
            </a:r>
            <a:r>
              <a:rPr lang="pl-PL" cap="none" dirty="0" smtClean="0"/>
              <a:t> </a:t>
            </a:r>
            <a:r>
              <a:rPr lang="pl-PL" cap="none" dirty="0" err="1" smtClean="0"/>
              <a:t>class</a:t>
            </a:r>
            <a:r>
              <a:rPr lang="pl-PL" cap="none" dirty="0" smtClean="0"/>
              <a:t> </a:t>
            </a:r>
            <a:br>
              <a:rPr lang="pl-PL" cap="none" dirty="0" smtClean="0"/>
            </a:br>
            <a:r>
              <a:rPr lang="pl-PL" cap="none" dirty="0" err="1" smtClean="0"/>
              <a:t>some</a:t>
            </a:r>
            <a:r>
              <a:rPr lang="pl-PL" cap="none" dirty="0" smtClean="0"/>
              <a:t> </a:t>
            </a:r>
            <a:r>
              <a:rPr lang="pl-PL" cap="none" dirty="0" err="1" smtClean="0"/>
              <a:t>years</a:t>
            </a:r>
            <a:r>
              <a:rPr lang="pl-PL" cap="none" dirty="0" smtClean="0"/>
              <a:t> ago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Znalezione obrazy dla zapytania childr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821724"/>
            <a:ext cx="5734050" cy="1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9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I live in Poland in Świętokrzyskie.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pl-PL" altLang="pl-PL"/>
          </a:p>
          <a:p>
            <a:pPr lvl="2"/>
            <a:endParaRPr lang="pl-PL" altLang="pl-PL"/>
          </a:p>
        </p:txBody>
      </p:sp>
      <p:sp>
        <p:nvSpPr>
          <p:cNvPr id="3077" name="AutoShape 5" descr="Znalezione obrazy dla zapytania mapa polski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9" name="AutoShape 7" descr="Znalezione obrazy dla zapytania mapa polski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81" name="AutoShape 9" descr="Znalezione obrazy dla zapytania mapa polski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83" name="AutoShape 11" descr="Znalezione obrazy dla zapytania mapa polski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85" name="AutoShape 13" descr="Znalezione obrazy dla zapytania mapa polski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87" name="AutoShape 15" descr="Znalezione obrazy dla zapytania mapa polski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089" name="Picture 17" descr="Znalezione obrazy dla zapytania mapa pol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828800"/>
            <a:ext cx="6938433" cy="48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8" name="Line 36"/>
          <p:cNvSpPr>
            <a:spLocks noChangeShapeType="1"/>
          </p:cNvSpPr>
          <p:nvPr/>
        </p:nvSpPr>
        <p:spPr bwMode="auto">
          <a:xfrm flipH="1">
            <a:off x="7315200" y="4648200"/>
            <a:ext cx="711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75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My hobby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pl-PL" altLang="pl-PL" dirty="0"/>
              <a:t>   </a:t>
            </a:r>
          </a:p>
          <a:p>
            <a:pPr algn="ctr">
              <a:buFontTx/>
              <a:buNone/>
            </a:pPr>
            <a:r>
              <a:rPr lang="pl-PL" altLang="pl-PL" sz="5400" dirty="0"/>
              <a:t>   My hobby </a:t>
            </a:r>
            <a:r>
              <a:rPr lang="pl-PL" altLang="pl-PL" sz="5400" dirty="0" err="1"/>
              <a:t>is</a:t>
            </a:r>
            <a:r>
              <a:rPr lang="pl-PL" altLang="pl-PL" sz="5400" dirty="0"/>
              <a:t> </a:t>
            </a:r>
            <a:r>
              <a:rPr lang="pl-PL" altLang="pl-PL" sz="5400" dirty="0" err="1"/>
              <a:t>riding</a:t>
            </a:r>
            <a:r>
              <a:rPr lang="pl-PL" altLang="pl-PL" sz="5400"/>
              <a:t> </a:t>
            </a:r>
            <a:r>
              <a:rPr lang="pl-PL" altLang="pl-PL" sz="5400" smtClean="0"/>
              <a:t>BMX.</a:t>
            </a:r>
            <a:endParaRPr lang="pl-PL" altLang="pl-PL" sz="5400" dirty="0"/>
          </a:p>
          <a:p>
            <a:pPr algn="ctr">
              <a:buFontTx/>
              <a:buNone/>
            </a:pPr>
            <a:r>
              <a:rPr lang="pl-PL" altLang="pl-PL" sz="5400" dirty="0"/>
              <a:t>   I </a:t>
            </a:r>
            <a:r>
              <a:rPr lang="pl-PL" altLang="pl-PL" sz="5400" dirty="0" err="1"/>
              <a:t>like</a:t>
            </a:r>
            <a:r>
              <a:rPr lang="pl-PL" altLang="pl-PL" sz="5400" dirty="0"/>
              <a:t> </a:t>
            </a:r>
            <a:r>
              <a:rPr lang="pl-PL" altLang="pl-PL" sz="5400" dirty="0" err="1" smtClean="0"/>
              <a:t>watching</a:t>
            </a:r>
            <a:r>
              <a:rPr lang="pl-PL" altLang="pl-PL" sz="5400" dirty="0" smtClean="0"/>
              <a:t> </a:t>
            </a:r>
            <a:r>
              <a:rPr lang="pl-PL" altLang="pl-PL" sz="5400" dirty="0" err="1"/>
              <a:t>adventure</a:t>
            </a:r>
            <a:r>
              <a:rPr lang="pl-PL" altLang="pl-PL" sz="5400" dirty="0"/>
              <a:t> </a:t>
            </a:r>
            <a:r>
              <a:rPr lang="pl-PL" altLang="pl-PL" sz="5400" dirty="0" err="1"/>
              <a:t>movies</a:t>
            </a:r>
            <a:r>
              <a:rPr lang="pl-PL" altLang="pl-PL" sz="5400" dirty="0"/>
              <a:t> and </a:t>
            </a:r>
            <a:r>
              <a:rPr lang="pl-PL" altLang="pl-PL" sz="5400" dirty="0" err="1"/>
              <a:t>comedies</a:t>
            </a:r>
            <a:r>
              <a:rPr lang="pl-PL" altLang="pl-PL" sz="5400" dirty="0"/>
              <a:t>.</a:t>
            </a:r>
          </a:p>
          <a:p>
            <a:pPr algn="ctr">
              <a:buFontTx/>
              <a:buNone/>
            </a:pPr>
            <a:r>
              <a:rPr lang="pl-PL" altLang="pl-PL" sz="5400" dirty="0"/>
              <a:t>   My </a:t>
            </a:r>
            <a:r>
              <a:rPr lang="pl-PL" altLang="pl-PL" sz="5400" dirty="0" err="1"/>
              <a:t>favorite</a:t>
            </a:r>
            <a:r>
              <a:rPr lang="pl-PL" altLang="pl-PL" sz="5400" dirty="0"/>
              <a:t> </a:t>
            </a:r>
            <a:r>
              <a:rPr lang="pl-PL" altLang="pl-PL" sz="5400" dirty="0" err="1"/>
              <a:t>is</a:t>
            </a:r>
            <a:r>
              <a:rPr lang="pl-PL" altLang="pl-PL" sz="5400" dirty="0"/>
              <a:t> „Fast and </a:t>
            </a:r>
            <a:r>
              <a:rPr lang="pl-PL" altLang="pl-PL" sz="5400" dirty="0" err="1"/>
              <a:t>Furious</a:t>
            </a:r>
            <a:r>
              <a:rPr lang="pl-PL" altLang="pl-PL" sz="5400" dirty="0"/>
              <a:t>”</a:t>
            </a:r>
          </a:p>
          <a:p>
            <a:pPr>
              <a:buFontTx/>
              <a:buNone/>
            </a:pP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8484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I like playing handball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l-PL" altLang="pl-PL"/>
              <a:t> </a:t>
            </a:r>
          </a:p>
        </p:txBody>
      </p:sp>
      <p:sp>
        <p:nvSpPr>
          <p:cNvPr id="9221" name="AutoShape 5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23" name="AutoShape 7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25" name="AutoShape 9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27" name="AutoShape 11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29" name="AutoShape 13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37" name="AutoShape 21" descr="Znalezione obrazy dla zapytania piłka ręczna do wydruku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39" name="AutoShape 23" descr="Znalezione obrazy dla zapytania piłka ręczna do wydruku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41" name="AutoShape 25" descr="Znalezione obrazy dla zapytania piłka ręczna do wydruku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43" name="AutoShape 27" descr="Znalezione obrazy dla zapytania piłka ręczna do wydruku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45" name="AutoShape 29" descr="Znalezione obrazy dla zapytania piłka ręczna do wydruku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247" name="Picture 31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8288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and football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l-PL" altLang="pl-PL"/>
              <a:t> </a:t>
            </a:r>
          </a:p>
        </p:txBody>
      </p:sp>
      <p:sp>
        <p:nvSpPr>
          <p:cNvPr id="10245" name="AutoShape 5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247" name="AutoShape 7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249" name="AutoShape 9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251" name="AutoShape 11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253" name="AutoShape 13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255" name="AutoShape 15" descr="Podobny obraz"/>
          <p:cNvSpPr>
            <a:spLocks noChangeAspect="1" noChangeArrowheads="1"/>
          </p:cNvSpPr>
          <p:nvPr/>
        </p:nvSpPr>
        <p:spPr bwMode="auto">
          <a:xfrm>
            <a:off x="5899151" y="3281363"/>
            <a:ext cx="395816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0257" name="Picture 17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1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and my number one is basketball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pl-PL" altLang="pl-PL"/>
          </a:p>
        </p:txBody>
      </p:sp>
      <p:pic>
        <p:nvPicPr>
          <p:cNvPr id="12293" name="Picture 5" descr="Znalezione obrazy dla zapytania koszykowka szab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905000"/>
            <a:ext cx="51308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3166" y="795338"/>
            <a:ext cx="6619265" cy="5957154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Hi, my name is </a:t>
            </a:r>
            <a:r>
              <a:rPr lang="en-US" sz="3100" dirty="0" smtClean="0"/>
              <a:t>Franek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have a sister </a:t>
            </a:r>
            <a:r>
              <a:rPr lang="en-US" sz="3100" dirty="0" smtClean="0"/>
              <a:t>who</a:t>
            </a:r>
            <a:r>
              <a:rPr lang="pl-PL" sz="3100" dirty="0" err="1" smtClean="0"/>
              <a:t>se</a:t>
            </a:r>
            <a:r>
              <a:rPr lang="en-US" sz="3100" dirty="0" smtClean="0"/>
              <a:t> </a:t>
            </a:r>
            <a:r>
              <a:rPr lang="en-US" sz="3100" dirty="0"/>
              <a:t>name is </a:t>
            </a:r>
            <a:r>
              <a:rPr lang="en-US" sz="3100" dirty="0" err="1"/>
              <a:t>Zosia</a:t>
            </a:r>
            <a:r>
              <a:rPr lang="en-US" sz="3100" dirty="0"/>
              <a:t> and I have 2 fabulous parents </a:t>
            </a:r>
            <a:r>
              <a:rPr lang="en-US" sz="3100" dirty="0" smtClean="0"/>
              <a:t>who</a:t>
            </a:r>
            <a:r>
              <a:rPr lang="pl-PL" sz="3100" dirty="0" err="1" smtClean="0"/>
              <a:t>se</a:t>
            </a:r>
            <a:r>
              <a:rPr lang="en-US" sz="3100" dirty="0" smtClean="0"/>
              <a:t> </a:t>
            </a:r>
            <a:r>
              <a:rPr lang="en-US" sz="3100" dirty="0"/>
              <a:t>names are Pawel and </a:t>
            </a:r>
            <a:r>
              <a:rPr lang="en-US" sz="3100" dirty="0" smtClean="0"/>
              <a:t>Dominika</a:t>
            </a:r>
            <a:r>
              <a:rPr lang="pl-PL" sz="3100" dirty="0" smtClean="0"/>
              <a:t>. W</a:t>
            </a:r>
            <a:r>
              <a:rPr lang="en-US" sz="3100" dirty="0" smtClean="0"/>
              <a:t>e </a:t>
            </a:r>
            <a:r>
              <a:rPr lang="en-US" sz="3100" dirty="0"/>
              <a:t>live in </a:t>
            </a:r>
            <a:r>
              <a:rPr lang="en-US" sz="3100" dirty="0" err="1" smtClean="0"/>
              <a:t>Morawica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started school 3 weeks </a:t>
            </a:r>
            <a:r>
              <a:rPr lang="en-US" sz="3100" dirty="0" smtClean="0"/>
              <a:t>ago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pl-PL" sz="3100" dirty="0" smtClean="0"/>
              <a:t>S</a:t>
            </a:r>
            <a:r>
              <a:rPr lang="en-US" sz="3100" dirty="0" smtClean="0"/>
              <a:t>o </a:t>
            </a:r>
            <a:r>
              <a:rPr lang="en-US" sz="3100" dirty="0"/>
              <a:t>far the school is amazing. I lived in England for 11 years until </a:t>
            </a:r>
            <a:r>
              <a:rPr lang="en-US" sz="3100" dirty="0" smtClean="0"/>
              <a:t>2019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have 7 </a:t>
            </a:r>
            <a:r>
              <a:rPr lang="en-US" sz="3100" dirty="0" smtClean="0"/>
              <a:t>cousins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have 10 cats and 2 </a:t>
            </a:r>
            <a:r>
              <a:rPr lang="en-US" sz="3100" dirty="0" smtClean="0"/>
              <a:t>dogs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pl-PL" sz="3100" dirty="0"/>
              <a:t>O</a:t>
            </a:r>
            <a:r>
              <a:rPr lang="en-US" sz="3100" dirty="0" smtClean="0"/>
              <a:t>ne </a:t>
            </a:r>
            <a:r>
              <a:rPr lang="en-US" sz="3100" dirty="0"/>
              <a:t>of the dogs is really old. In the UK I </a:t>
            </a:r>
            <a:r>
              <a:rPr lang="pl-PL" sz="3100" dirty="0" err="1" smtClean="0"/>
              <a:t>used</a:t>
            </a:r>
            <a:r>
              <a:rPr lang="pl-PL" sz="3100" dirty="0" smtClean="0"/>
              <a:t> to go</a:t>
            </a:r>
            <a:r>
              <a:rPr lang="en-US" sz="3100" dirty="0" smtClean="0"/>
              <a:t> </a:t>
            </a:r>
            <a:r>
              <a:rPr lang="en-US" sz="3100" dirty="0"/>
              <a:t>to a </a:t>
            </a:r>
            <a:r>
              <a:rPr lang="en-US" sz="3100" dirty="0" smtClean="0"/>
              <a:t>school</a:t>
            </a:r>
            <a:r>
              <a:rPr lang="pl-PL" sz="3100" dirty="0" smtClean="0"/>
              <a:t>, </a:t>
            </a:r>
            <a:r>
              <a:rPr lang="en-US" sz="3100" dirty="0" smtClean="0"/>
              <a:t>which </a:t>
            </a:r>
            <a:r>
              <a:rPr lang="en-US" sz="3100" dirty="0"/>
              <a:t>was called Charles Read </a:t>
            </a:r>
            <a:r>
              <a:rPr lang="en-US" sz="3100" dirty="0" smtClean="0"/>
              <a:t>Academy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lived in </a:t>
            </a:r>
            <a:r>
              <a:rPr lang="en-US" sz="3100" dirty="0" smtClean="0"/>
              <a:t>Grantham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really like </a:t>
            </a:r>
            <a:r>
              <a:rPr lang="en-US" sz="3100" dirty="0" smtClean="0"/>
              <a:t>animals</a:t>
            </a:r>
            <a:r>
              <a:rPr lang="pl-PL" sz="3100" dirty="0" smtClean="0"/>
              <a:t>,</a:t>
            </a:r>
            <a:r>
              <a:rPr lang="en-US" sz="3100" dirty="0" smtClean="0"/>
              <a:t> </a:t>
            </a:r>
            <a:r>
              <a:rPr lang="en-US" sz="3100" dirty="0"/>
              <a:t>especially </a:t>
            </a:r>
            <a:r>
              <a:rPr lang="en-US" sz="3100" dirty="0" smtClean="0"/>
              <a:t>dogs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 had a guinea pig in the UK but it sadly passed away in </a:t>
            </a:r>
            <a:r>
              <a:rPr lang="en-US" sz="3100" dirty="0" smtClean="0"/>
              <a:t>July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pl-PL" sz="3100" dirty="0"/>
              <a:t>W</a:t>
            </a:r>
            <a:r>
              <a:rPr lang="en-US" sz="3100" dirty="0" smtClean="0"/>
              <a:t>e </a:t>
            </a:r>
            <a:r>
              <a:rPr lang="en-US" sz="3100" dirty="0"/>
              <a:t>moved to Poland in </a:t>
            </a:r>
            <a:r>
              <a:rPr lang="en-US" sz="3100" dirty="0" smtClean="0"/>
              <a:t>August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pl-PL" sz="3100" dirty="0"/>
              <a:t>W</a:t>
            </a:r>
            <a:r>
              <a:rPr lang="en-US" sz="3100" dirty="0" smtClean="0"/>
              <a:t>e </a:t>
            </a:r>
            <a:r>
              <a:rPr lang="en-US" sz="3100" dirty="0"/>
              <a:t>took everything with us except some things that we left my aunt because she didn't move to Poland with </a:t>
            </a:r>
            <a:r>
              <a:rPr lang="en-US" sz="3100" dirty="0" smtClean="0"/>
              <a:t>us</a:t>
            </a:r>
            <a:r>
              <a:rPr lang="pl-PL" sz="3100" dirty="0" smtClean="0"/>
              <a:t>.</a:t>
            </a:r>
            <a:r>
              <a:rPr lang="en-US" sz="3100" dirty="0" smtClean="0"/>
              <a:t> </a:t>
            </a:r>
            <a:r>
              <a:rPr lang="en-US" sz="3100" dirty="0"/>
              <a:t>I'm really happy in Poland, in </a:t>
            </a:r>
            <a:r>
              <a:rPr lang="en-US" sz="3100" dirty="0" err="1"/>
              <a:t>Morawica</a:t>
            </a:r>
            <a:r>
              <a:rPr lang="en-US" sz="3100" dirty="0"/>
              <a:t> and with my family.  </a:t>
            </a:r>
            <a:endParaRPr lang="pl-PL" sz="3100" dirty="0"/>
          </a:p>
          <a:p>
            <a:endParaRPr lang="pl-PL" dirty="0"/>
          </a:p>
        </p:txBody>
      </p:sp>
      <p:pic>
        <p:nvPicPr>
          <p:cNvPr id="1026" name="Picture 2" descr="C:\Users\cp24\Desktop\Vine-Street-Granth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795338"/>
            <a:ext cx="349567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63C748C-967B-4A7B-A90F-3EDD0F485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143637-4934-44E4-B909-BAF1E7B27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xmlns="" id="{1AFB8017-7732-4FB8-85DB-EFAD6A04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29" y="-26208"/>
            <a:ext cx="3671667" cy="1350498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FFFFFF"/>
                </a:solidFill>
              </a:rPr>
              <a:t>Red bull roast it 2016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7F2C9D1-F50A-4260-B39A-8DC058A6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11049"/>
            <a:ext cx="5896145" cy="3056221"/>
          </a:xfrm>
        </p:spPr>
        <p:txBody>
          <a:bodyPr anchor="t">
            <a:normAutofit/>
          </a:bodyPr>
          <a:lstStyle/>
          <a:p>
            <a:r>
              <a:rPr lang="pl-PL" sz="4000" dirty="0"/>
              <a:t>My name is Kornel.I </a:t>
            </a:r>
            <a:r>
              <a:rPr lang="pl-PL" sz="4000" dirty="0" err="1"/>
              <a:t>have</a:t>
            </a:r>
            <a:r>
              <a:rPr lang="pl-PL" sz="4000" dirty="0"/>
              <a:t> </a:t>
            </a:r>
            <a:r>
              <a:rPr lang="pl-PL" sz="4000" dirty="0" smtClean="0"/>
              <a:t>one </a:t>
            </a:r>
            <a:r>
              <a:rPr lang="pl-PL" sz="4000" dirty="0" err="1" smtClean="0"/>
              <a:t>sister</a:t>
            </a:r>
            <a:r>
              <a:rPr lang="pl-PL" sz="4000" dirty="0" smtClean="0"/>
              <a:t>. </a:t>
            </a:r>
            <a:r>
              <a:rPr lang="pl-PL" sz="4000" dirty="0" err="1" smtClean="0"/>
              <a:t>I’m</a:t>
            </a:r>
            <a:r>
              <a:rPr lang="pl-PL" sz="4000" dirty="0" smtClean="0"/>
              <a:t> </a:t>
            </a:r>
            <a:r>
              <a:rPr lang="pl-PL" sz="4000" dirty="0"/>
              <a:t>interested in reptiles and dirt jumping.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ADA4F10-EC0C-40E5-A9FA-2637854A0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50499"/>
            <a:ext cx="4062126" cy="48060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D100D62-873E-427D-A7AB-AF975B1A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596" y="2604709"/>
            <a:ext cx="3577875" cy="42224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B1516A8-047B-4187-89B3-BE9B51E6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193" y="3278318"/>
            <a:ext cx="3577875" cy="332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239350" y="1124745"/>
            <a:ext cx="8016213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sz="4400" dirty="0"/>
              <a:t>My </a:t>
            </a:r>
            <a:r>
              <a:rPr lang="pl-PL" sz="4400" dirty="0" err="1"/>
              <a:t>name</a:t>
            </a:r>
            <a:r>
              <a:rPr lang="pl-PL" sz="4400" dirty="0"/>
              <a:t> </a:t>
            </a:r>
            <a:r>
              <a:rPr lang="pl-PL" sz="4400" dirty="0" err="1"/>
              <a:t>is</a:t>
            </a:r>
            <a:r>
              <a:rPr lang="pl-PL" sz="4400" dirty="0"/>
              <a:t> Wiktoria and I </a:t>
            </a:r>
            <a:r>
              <a:rPr lang="pl-PL" sz="4400" dirty="0" err="1"/>
              <a:t>am</a:t>
            </a:r>
            <a:r>
              <a:rPr lang="pl-PL" sz="4400" dirty="0"/>
              <a:t> </a:t>
            </a:r>
          </a:p>
          <a:p>
            <a:pPr>
              <a:buNone/>
            </a:pPr>
            <a:r>
              <a:rPr lang="pl-PL" sz="4400" dirty="0"/>
              <a:t>in 7th </a:t>
            </a:r>
            <a:r>
              <a:rPr lang="pl-PL" sz="4400" dirty="0" err="1"/>
              <a:t>grade</a:t>
            </a:r>
            <a:r>
              <a:rPr lang="pl-PL" sz="4400" dirty="0"/>
              <a:t>. I live in Poland. My</a:t>
            </a:r>
          </a:p>
          <a:p>
            <a:pPr>
              <a:buNone/>
            </a:pPr>
            <a:r>
              <a:rPr lang="pl-PL" sz="4400" dirty="0"/>
              <a:t>hobby </a:t>
            </a:r>
            <a:r>
              <a:rPr lang="pl-PL" sz="4400" dirty="0" err="1"/>
              <a:t>is</a:t>
            </a:r>
            <a:r>
              <a:rPr lang="pl-PL" sz="4400" dirty="0"/>
              <a:t> </a:t>
            </a:r>
            <a:r>
              <a:rPr lang="pl-PL" sz="4400" dirty="0" err="1"/>
              <a:t>drawing</a:t>
            </a:r>
            <a:r>
              <a:rPr lang="pl-PL" sz="4400" dirty="0"/>
              <a:t> my </a:t>
            </a:r>
            <a:r>
              <a:rPr lang="pl-PL" sz="4400" dirty="0" err="1"/>
              <a:t>works</a:t>
            </a:r>
            <a:r>
              <a:rPr lang="pl-PL" sz="4400" dirty="0"/>
              <a:t>. I </a:t>
            </a:r>
            <a:r>
              <a:rPr lang="pl-PL" sz="4400" dirty="0" err="1"/>
              <a:t>am</a:t>
            </a:r>
            <a:r>
              <a:rPr lang="pl-PL" sz="4400" dirty="0"/>
              <a:t> </a:t>
            </a:r>
          </a:p>
          <a:p>
            <a:pPr>
              <a:buNone/>
            </a:pPr>
            <a:r>
              <a:rPr lang="pl-PL" sz="4400" dirty="0" err="1"/>
              <a:t>also</a:t>
            </a:r>
            <a:r>
              <a:rPr lang="pl-PL" sz="4400" dirty="0"/>
              <a:t> </a:t>
            </a:r>
            <a:r>
              <a:rPr lang="pl-PL" sz="4400" dirty="0" err="1"/>
              <a:t>interested</a:t>
            </a:r>
            <a:r>
              <a:rPr lang="pl-PL" sz="4400" dirty="0"/>
              <a:t> in modern </a:t>
            </a:r>
            <a:r>
              <a:rPr lang="pl-PL" sz="4400" dirty="0" err="1"/>
              <a:t>fashion</a:t>
            </a:r>
            <a:r>
              <a:rPr lang="pl-PL" sz="4400" dirty="0"/>
              <a:t>.</a:t>
            </a:r>
          </a:p>
          <a:p>
            <a:pPr>
              <a:buNone/>
            </a:pPr>
            <a:r>
              <a:rPr lang="pl-PL" sz="4400" dirty="0"/>
              <a:t>I </a:t>
            </a:r>
            <a:r>
              <a:rPr lang="pl-PL" sz="4400" dirty="0" err="1"/>
              <a:t>don’t</a:t>
            </a:r>
            <a:r>
              <a:rPr lang="pl-PL" sz="4400" dirty="0"/>
              <a:t> </a:t>
            </a:r>
            <a:r>
              <a:rPr lang="pl-PL" sz="4400" dirty="0" err="1"/>
              <a:t>like</a:t>
            </a:r>
            <a:r>
              <a:rPr lang="pl-PL" sz="4400" dirty="0"/>
              <a:t> </a:t>
            </a:r>
            <a:r>
              <a:rPr lang="pl-PL" sz="4400" dirty="0" err="1"/>
              <a:t>reading</a:t>
            </a:r>
            <a:r>
              <a:rPr lang="pl-PL" sz="4400" dirty="0"/>
              <a:t> </a:t>
            </a:r>
            <a:r>
              <a:rPr lang="pl-PL" sz="4400" dirty="0" err="1"/>
              <a:t>books</a:t>
            </a:r>
            <a:r>
              <a:rPr lang="pl-PL" sz="4400" dirty="0"/>
              <a:t> but </a:t>
            </a:r>
            <a:r>
              <a:rPr lang="pl-PL" sz="4400" dirty="0" err="1"/>
              <a:t>when</a:t>
            </a:r>
            <a:endParaRPr lang="pl-PL" sz="4400" dirty="0"/>
          </a:p>
          <a:p>
            <a:pPr>
              <a:buNone/>
            </a:pPr>
            <a:r>
              <a:rPr lang="pl-PL" sz="4400" dirty="0"/>
              <a:t>I </a:t>
            </a:r>
            <a:r>
              <a:rPr lang="pl-PL" sz="4400" dirty="0" err="1"/>
              <a:t>read</a:t>
            </a:r>
            <a:r>
              <a:rPr lang="pl-PL" sz="4400" dirty="0"/>
              <a:t> a </a:t>
            </a:r>
            <a:r>
              <a:rPr lang="pl-PL" sz="4400" dirty="0" err="1"/>
              <a:t>book</a:t>
            </a:r>
            <a:r>
              <a:rPr lang="pl-PL" sz="4400" dirty="0"/>
              <a:t> I </a:t>
            </a:r>
            <a:r>
              <a:rPr lang="pl-PL" sz="4400" dirty="0" err="1"/>
              <a:t>try</a:t>
            </a:r>
            <a:r>
              <a:rPr lang="pl-PL" sz="4400" dirty="0"/>
              <a:t> to </a:t>
            </a:r>
            <a:r>
              <a:rPr lang="pl-PL" sz="4400" dirty="0" err="1"/>
              <a:t>understand</a:t>
            </a:r>
            <a:r>
              <a:rPr lang="pl-PL" sz="4400" dirty="0"/>
              <a:t> </a:t>
            </a:r>
            <a:r>
              <a:rPr lang="pl-PL" sz="4400" dirty="0" err="1"/>
              <a:t>it</a:t>
            </a:r>
            <a:endParaRPr lang="pl-PL" sz="4400" dirty="0"/>
          </a:p>
          <a:p>
            <a:pPr>
              <a:buNone/>
            </a:pPr>
            <a:r>
              <a:rPr lang="pl-PL" sz="4400" dirty="0"/>
              <a:t>and </a:t>
            </a:r>
            <a:r>
              <a:rPr lang="pl-PL" sz="4400" dirty="0" err="1"/>
              <a:t>read</a:t>
            </a:r>
            <a:r>
              <a:rPr lang="pl-PL" sz="4400" dirty="0"/>
              <a:t> </a:t>
            </a:r>
            <a:r>
              <a:rPr lang="pl-PL" sz="4400" dirty="0" err="1"/>
              <a:t>it</a:t>
            </a:r>
            <a:r>
              <a:rPr lang="pl-PL" sz="4400" dirty="0"/>
              <a:t> to the end. I </a:t>
            </a:r>
            <a:r>
              <a:rPr lang="pl-PL" sz="4400" dirty="0" err="1"/>
              <a:t>like</a:t>
            </a:r>
            <a:r>
              <a:rPr lang="pl-PL" sz="4400" dirty="0"/>
              <a:t> </a:t>
            </a:r>
            <a:r>
              <a:rPr lang="pl-PL" sz="4400" dirty="0" err="1"/>
              <a:t>sports</a:t>
            </a:r>
            <a:endParaRPr lang="pl-PL" sz="4400" dirty="0"/>
          </a:p>
          <a:p>
            <a:pPr>
              <a:buNone/>
            </a:pPr>
            <a:r>
              <a:rPr lang="pl-PL" sz="4400" dirty="0"/>
              <a:t>but my </a:t>
            </a:r>
            <a:r>
              <a:rPr lang="pl-PL" sz="4400" dirty="0" err="1"/>
              <a:t>fovourite</a:t>
            </a:r>
            <a:r>
              <a:rPr lang="pl-PL" sz="4400" dirty="0"/>
              <a:t> </a:t>
            </a:r>
            <a:r>
              <a:rPr lang="pl-PL" sz="4400" dirty="0" err="1"/>
              <a:t>is</a:t>
            </a:r>
            <a:r>
              <a:rPr lang="pl-PL" sz="4400" dirty="0"/>
              <a:t> </a:t>
            </a:r>
            <a:r>
              <a:rPr lang="pl-PL" sz="4400" dirty="0" err="1"/>
              <a:t>handball</a:t>
            </a:r>
            <a:r>
              <a:rPr lang="pl-PL" sz="4400" dirty="0"/>
              <a:t> and </a:t>
            </a:r>
            <a:r>
              <a:rPr lang="pl-PL" sz="4400" dirty="0" err="1"/>
              <a:t>volleball</a:t>
            </a:r>
            <a:r>
              <a:rPr lang="pl-PL" sz="4400" dirty="0"/>
              <a:t>.</a:t>
            </a:r>
          </a:p>
          <a:p>
            <a:pPr>
              <a:buNone/>
            </a:pPr>
            <a:endParaRPr lang="pl-PL" dirty="0" smtClean="0"/>
          </a:p>
        </p:txBody>
      </p:sp>
      <p:pic>
        <p:nvPicPr>
          <p:cNvPr id="8" name="Symbol zastępczy zawartości 5" descr="20190826_18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53558">
            <a:off x="8785517" y="4303137"/>
            <a:ext cx="3209331" cy="2406998"/>
          </a:xfrm>
          <a:prstGeom prst="rect">
            <a:avLst/>
          </a:prstGeom>
        </p:spPr>
      </p:pic>
      <p:pic>
        <p:nvPicPr>
          <p:cNvPr id="1026" name="Picture 2" descr="C:\Users\Wiktoria\Downloads\20190924_20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02039">
            <a:off x="8095791" y="413132"/>
            <a:ext cx="3815196" cy="381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1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738928"/>
          </a:xfrm>
        </p:spPr>
        <p:txBody>
          <a:bodyPr/>
          <a:lstStyle/>
          <a:p>
            <a:r>
              <a:rPr lang="pl-PL" dirty="0"/>
              <a:t>Hello</a:t>
            </a:r>
            <a:r>
              <a:rPr lang="en-US" dirty="0"/>
              <a:t> . My name is </a:t>
            </a:r>
            <a:r>
              <a:rPr lang="en-US" dirty="0" err="1"/>
              <a:t>Marceli</a:t>
            </a:r>
            <a:r>
              <a:rPr lang="en-US" dirty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I </a:t>
            </a:r>
            <a:r>
              <a:rPr lang="en-US" dirty="0"/>
              <a:t>live in Poland</a:t>
            </a:r>
            <a:r>
              <a:rPr lang="en-US" dirty="0" smtClean="0"/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</a:t>
            </a:r>
            <a:r>
              <a:rPr lang="en-US" dirty="0"/>
              <a:t>I have two brothers</a:t>
            </a:r>
            <a:r>
              <a:rPr lang="pl-PL" dirty="0"/>
              <a:t>.</a:t>
            </a:r>
            <a:r>
              <a:rPr lang="en-US" dirty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I'm </a:t>
            </a:r>
            <a:r>
              <a:rPr lang="en-US" dirty="0"/>
              <a:t>in the 7</a:t>
            </a:r>
            <a:r>
              <a:rPr lang="en-US" baseline="30000" dirty="0"/>
              <a:t>th</a:t>
            </a:r>
            <a:r>
              <a:rPr lang="pl-PL" dirty="0"/>
              <a:t> </a:t>
            </a:r>
            <a:r>
              <a:rPr lang="pl-PL" dirty="0" err="1" smtClean="0"/>
              <a:t>year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79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6712" y="1428736"/>
            <a:ext cx="1107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pl-PL" dirty="0"/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" y="4399483"/>
            <a:ext cx="46671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I'm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interested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terraristics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. I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have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a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pair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of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mantis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and one </a:t>
            </a:r>
            <a:r>
              <a:rPr kumimoji="0" lang="pl-PL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spider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5" name="Picture 3" descr="Znalezione obrazy dla zapytania modliszka phyllocrania parado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818" y="1643050"/>
            <a:ext cx="7557183" cy="4250916"/>
          </a:xfrm>
          <a:prstGeom prst="rect">
            <a:avLst/>
          </a:prstGeom>
          <a:noFill/>
        </p:spPr>
      </p:pic>
      <p:pic>
        <p:nvPicPr>
          <p:cNvPr id="64517" name="Picture 5" descr="Znalezione obrazy dla zapytania ptaszn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0" y="928671"/>
            <a:ext cx="3975100" cy="275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03474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9689" y="1077180"/>
            <a:ext cx="9905999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/>
              <a:t>Hi, I </a:t>
            </a:r>
            <a:r>
              <a:rPr lang="pl-PL" sz="4000" dirty="0" err="1" smtClean="0"/>
              <a:t>am</a:t>
            </a:r>
            <a:r>
              <a:rPr lang="pl-PL" sz="4000" dirty="0" smtClean="0"/>
              <a:t> Szymon </a:t>
            </a:r>
            <a:r>
              <a:rPr lang="pl-PL" sz="4000" dirty="0" err="1" smtClean="0"/>
              <a:t>Kołbus</a:t>
            </a:r>
            <a:endParaRPr lang="pl-PL" sz="4000" dirty="0" smtClean="0"/>
          </a:p>
          <a:p>
            <a:pPr marL="0" indent="0" algn="ctr">
              <a:buNone/>
            </a:pPr>
            <a:r>
              <a:rPr lang="pl-PL" sz="4000" dirty="0" smtClean="0"/>
              <a:t> and </a:t>
            </a:r>
          </a:p>
          <a:p>
            <a:pPr marL="0" indent="0" algn="ctr">
              <a:buNone/>
            </a:pPr>
            <a:r>
              <a:rPr lang="pl-PL" sz="4000" dirty="0" smtClean="0"/>
              <a:t>I </a:t>
            </a:r>
            <a:r>
              <a:rPr lang="pl-PL" sz="4000" dirty="0" err="1" smtClean="0"/>
              <a:t>am</a:t>
            </a:r>
            <a:r>
              <a:rPr lang="pl-PL" sz="4000" dirty="0" smtClean="0"/>
              <a:t> </a:t>
            </a:r>
            <a:r>
              <a:rPr lang="pl-PL" sz="4000" dirty="0" err="1" smtClean="0"/>
              <a:t>going</a:t>
            </a:r>
            <a:r>
              <a:rPr lang="pl-PL" sz="4000" dirty="0" smtClean="0"/>
              <a:t> to </a:t>
            </a:r>
            <a:r>
              <a:rPr lang="pl-PL" sz="4000" dirty="0" err="1" smtClean="0"/>
              <a:t>tell</a:t>
            </a:r>
            <a:r>
              <a:rPr lang="pl-PL" sz="4000" dirty="0" smtClean="0"/>
              <a:t> </a:t>
            </a:r>
            <a:r>
              <a:rPr lang="pl-PL" sz="4000" dirty="0" err="1" smtClean="0"/>
              <a:t>you</a:t>
            </a:r>
            <a:r>
              <a:rPr lang="pl-PL" sz="4000" dirty="0" smtClean="0"/>
              <a:t> </a:t>
            </a:r>
            <a:r>
              <a:rPr lang="pl-PL" sz="4000" dirty="0" err="1" smtClean="0"/>
              <a:t>about</a:t>
            </a:r>
            <a:r>
              <a:rPr lang="pl-PL" sz="4000" dirty="0" smtClean="0"/>
              <a:t> </a:t>
            </a:r>
            <a:r>
              <a:rPr lang="pl-PL" sz="4000" dirty="0" err="1" smtClean="0"/>
              <a:t>myself</a:t>
            </a:r>
            <a:r>
              <a:rPr lang="pl-PL" sz="4000" dirty="0" smtClean="0"/>
              <a:t>.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7049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29132"/>
            <a:ext cx="4248141" cy="2296284"/>
          </a:xfrm>
        </p:spPr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My </a:t>
            </a:r>
            <a:r>
              <a:rPr lang="pl-PL" dirty="0" err="1" smtClean="0"/>
              <a:t>second</a:t>
            </a:r>
            <a:r>
              <a:rPr lang="pl-PL" dirty="0" smtClean="0"/>
              <a:t> </a:t>
            </a:r>
            <a:r>
              <a:rPr lang="pl-PL" dirty="0" err="1" smtClean="0"/>
              <a:t>passion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riding</a:t>
            </a:r>
            <a:r>
              <a:rPr lang="pl-PL" dirty="0" smtClean="0"/>
              <a:t> a </a:t>
            </a:r>
            <a:r>
              <a:rPr lang="pl-PL" dirty="0" err="1" smtClean="0"/>
              <a:t>dirt</a:t>
            </a:r>
            <a:r>
              <a:rPr lang="pl-PL" dirty="0" smtClean="0"/>
              <a:t> </a:t>
            </a:r>
            <a:r>
              <a:rPr lang="pl-PL" dirty="0" err="1" smtClean="0"/>
              <a:t>bike</a:t>
            </a:r>
            <a:r>
              <a:rPr lang="pl-PL" dirty="0" smtClean="0"/>
              <a:t>. I love </a:t>
            </a:r>
            <a:r>
              <a:rPr lang="pl-PL" dirty="0" err="1" smtClean="0"/>
              <a:t>it</a:t>
            </a:r>
            <a:r>
              <a:rPr lang="pl-PL" dirty="0" smtClean="0"/>
              <a:t>!! </a:t>
            </a:r>
            <a:endParaRPr lang="pl-PL" dirty="0"/>
          </a:p>
        </p:txBody>
      </p:sp>
      <p:pic>
        <p:nvPicPr>
          <p:cNvPr id="66562" name="Picture 2" descr="Znalezione obrazy dla zapytania godziek broth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59" y="500042"/>
            <a:ext cx="7645400" cy="3581400"/>
          </a:xfrm>
          <a:prstGeom prst="rect">
            <a:avLst/>
          </a:prstGeom>
          <a:noFill/>
        </p:spPr>
      </p:pic>
      <p:pic>
        <p:nvPicPr>
          <p:cNvPr id="66564" name="Picture 4" descr="Znalezione obrazy dla zapytania godziek broth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491" y="4357695"/>
            <a:ext cx="5238787" cy="2212561"/>
          </a:xfrm>
          <a:prstGeom prst="rect">
            <a:avLst/>
          </a:prstGeom>
          <a:noFill/>
        </p:spPr>
      </p:pic>
      <p:pic>
        <p:nvPicPr>
          <p:cNvPr id="66566" name="Picture 6" descr="Znalezione obrazy dla zapytania scott yz 0.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2143116"/>
            <a:ext cx="2667019" cy="1494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6024710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5ADF540-6066-4A80-8577-0C32472F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lgerian" panose="04020705040A02060702" pitchFamily="82" charset="0"/>
              </a:rPr>
              <a:t>Personal details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8B82657-8A96-4E52-8FA9-C07AA9D93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242646"/>
            <a:ext cx="9905999" cy="454855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/>
              <a:t>	</a:t>
            </a:r>
            <a:r>
              <a:rPr lang="en-GB" b="1" i="1" dirty="0"/>
              <a:t>My name is Amelia </a:t>
            </a:r>
            <a:r>
              <a:rPr lang="en-GB" b="1" i="1" dirty="0" err="1"/>
              <a:t>Cieśla</a:t>
            </a:r>
            <a:r>
              <a:rPr lang="en-GB" b="1" i="1" dirty="0"/>
              <a:t>. I live in </a:t>
            </a:r>
            <a:r>
              <a:rPr lang="en-GB" b="1" i="1" dirty="0" err="1"/>
              <a:t>Dębska</a:t>
            </a:r>
            <a:r>
              <a:rPr lang="en-GB" b="1" i="1" dirty="0"/>
              <a:t> </a:t>
            </a:r>
            <a:r>
              <a:rPr lang="en-GB" b="1" i="1" dirty="0" err="1"/>
              <a:t>Wola</a:t>
            </a:r>
            <a:r>
              <a:rPr lang="en-GB" b="1" i="1" dirty="0"/>
              <a:t>, </a:t>
            </a:r>
            <a:r>
              <a:rPr lang="en-GB" b="1" i="1" dirty="0" err="1"/>
              <a:t>Morawica</a:t>
            </a:r>
            <a:r>
              <a:rPr lang="en-GB" b="1" i="1" dirty="0"/>
              <a:t>.      </a:t>
            </a:r>
            <a:endParaRPr lang="pl-PL" b="1" i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b="1" i="1" dirty="0" smtClean="0"/>
              <a:t> </a:t>
            </a:r>
            <a:r>
              <a:rPr lang="en-GB" b="1" i="1" dirty="0"/>
              <a:t>I’m thirteen years old. I’m at the seventh grade of a primary school. There are four people in my family, my dad – Marcin, my mum – Monika, my sister – Aleksandra and me</a:t>
            </a:r>
            <a:r>
              <a:rPr lang="en-GB" b="1" i="1" dirty="0" smtClean="0"/>
              <a:t>. </a:t>
            </a:r>
            <a:r>
              <a:rPr lang="en-GB" b="1" i="1" dirty="0"/>
              <a:t>I have got two dogs, </a:t>
            </a:r>
            <a:r>
              <a:rPr lang="en-GB" b="1" i="1" dirty="0" err="1"/>
              <a:t>Borys</a:t>
            </a:r>
            <a:r>
              <a:rPr lang="en-GB" b="1" i="1" dirty="0"/>
              <a:t> and Sara.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46382A3-60BD-4DA5-AD17-1B9E7480D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80839" y="3912692"/>
            <a:ext cx="3005118" cy="23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4BEEC1F-BA38-47D8-8278-5953C0D1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lgerian" panose="04020705040A02060702" pitchFamily="82" charset="0"/>
              </a:rPr>
              <a:t>Hobbies and interests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AB65B85-3887-4251-B879-166CD47A5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lnSpc>
                <a:spcPct val="150000"/>
              </a:lnSpc>
              <a:buNone/>
            </a:pPr>
            <a:r>
              <a:rPr lang="pl-PL" dirty="0"/>
              <a:t> 	</a:t>
            </a:r>
            <a:r>
              <a:rPr lang="en-GB" b="1" i="1" dirty="0"/>
              <a:t>In my free time</a:t>
            </a:r>
            <a:r>
              <a:rPr lang="pl-PL" b="1" i="1" dirty="0"/>
              <a:t>,</a:t>
            </a:r>
            <a:r>
              <a:rPr lang="en-GB" b="1" i="1" dirty="0"/>
              <a:t> I like reading books, playing with my dogs and listen</a:t>
            </a:r>
            <a:r>
              <a:rPr lang="pl-PL" b="1" i="1" dirty="0" err="1"/>
              <a:t>ing</a:t>
            </a:r>
            <a:r>
              <a:rPr lang="en-GB" b="1" i="1" dirty="0"/>
              <a:t> to music. Every Tuesday and Thursday</a:t>
            </a:r>
            <a:r>
              <a:rPr lang="pl-PL" b="1" i="1" dirty="0"/>
              <a:t>,</a:t>
            </a:r>
            <a:r>
              <a:rPr lang="en-GB" b="1" i="1" dirty="0"/>
              <a:t> I go swimming with my friends, because I like to keep fit.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E6DB211E-C9EC-45F3-9E3B-4BA1F4D0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357" y="4414280"/>
            <a:ext cx="4313079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Hi, my </a:t>
            </a:r>
            <a:r>
              <a:rPr lang="pl-PL" sz="3200" dirty="0" err="1" smtClean="0"/>
              <a:t>names</a:t>
            </a:r>
            <a:r>
              <a:rPr lang="pl-PL" sz="3200" dirty="0" smtClean="0"/>
              <a:t> Amelia. I </a:t>
            </a:r>
            <a:r>
              <a:rPr lang="pl-PL" sz="3200" dirty="0" err="1" smtClean="0"/>
              <a:t>like</a:t>
            </a:r>
            <a:r>
              <a:rPr lang="pl-PL" sz="3200" dirty="0" smtClean="0"/>
              <a:t> travelling.</a:t>
            </a:r>
            <a:endParaRPr lang="pl-PL" sz="3200" dirty="0"/>
          </a:p>
        </p:txBody>
      </p:sp>
      <p:pic>
        <p:nvPicPr>
          <p:cNvPr id="4" name="Picture 2" descr="C:\Users\cp24\Desktop\received_253354808021276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18" y="2249488"/>
            <a:ext cx="6461989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17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1137138"/>
            <a:ext cx="9905999" cy="4654063"/>
          </a:xfrm>
        </p:spPr>
        <p:txBody>
          <a:bodyPr>
            <a:noAutofit/>
          </a:bodyPr>
          <a:lstStyle/>
          <a:p>
            <a:r>
              <a:rPr lang="en-US" sz="3600" dirty="0" smtClean="0"/>
              <a:t>I </a:t>
            </a:r>
            <a:r>
              <a:rPr lang="en-US" sz="3600" dirty="0"/>
              <a:t>am </a:t>
            </a:r>
            <a:r>
              <a:rPr lang="pl-PL" sz="3600" dirty="0" smtClean="0"/>
              <a:t>in</a:t>
            </a:r>
            <a:r>
              <a:rPr lang="en-US" sz="3600" dirty="0" smtClean="0"/>
              <a:t> </a:t>
            </a:r>
            <a:r>
              <a:rPr lang="en-US" sz="3600" dirty="0"/>
              <a:t>7th </a:t>
            </a:r>
            <a:r>
              <a:rPr lang="en-US" sz="3600" dirty="0" smtClean="0"/>
              <a:t>grade</a:t>
            </a:r>
            <a:r>
              <a:rPr lang="pl-PL" sz="3600" dirty="0" smtClean="0"/>
              <a:t>. I</a:t>
            </a:r>
            <a:r>
              <a:rPr lang="en-US" sz="3600" dirty="0" smtClean="0"/>
              <a:t> </a:t>
            </a:r>
            <a:r>
              <a:rPr lang="en-US" sz="3600" dirty="0"/>
              <a:t>don't have any siblings</a:t>
            </a:r>
            <a:r>
              <a:rPr lang="en-US" sz="3600" dirty="0" smtClean="0"/>
              <a:t>,</a:t>
            </a:r>
            <a:r>
              <a:rPr lang="pl-PL" sz="3600" dirty="0" smtClean="0"/>
              <a:t> </a:t>
            </a:r>
            <a:r>
              <a:rPr lang="en-US" sz="3600" dirty="0" smtClean="0"/>
              <a:t>but </a:t>
            </a:r>
            <a:r>
              <a:rPr lang="en-US" sz="3600" dirty="0"/>
              <a:t>I do </a:t>
            </a:r>
            <a:r>
              <a:rPr lang="en-US" sz="3600" dirty="0" smtClean="0"/>
              <a:t>have </a:t>
            </a:r>
            <a:r>
              <a:rPr lang="en-US" sz="3600" dirty="0"/>
              <a:t>loving parents. </a:t>
            </a:r>
            <a:r>
              <a:rPr lang="en-US" sz="3600" dirty="0" err="1"/>
              <a:t>Ania</a:t>
            </a:r>
            <a:r>
              <a:rPr lang="en-US" sz="3600" dirty="0"/>
              <a:t> and </a:t>
            </a:r>
            <a:r>
              <a:rPr lang="en-US" sz="3600" dirty="0" err="1"/>
              <a:t>Martyna</a:t>
            </a:r>
            <a:r>
              <a:rPr lang="en-US" sz="3600" dirty="0"/>
              <a:t> </a:t>
            </a:r>
            <a:r>
              <a:rPr lang="en-US" sz="3600" dirty="0" err="1" smtClean="0"/>
              <a:t>ar</a:t>
            </a:r>
            <a:r>
              <a:rPr lang="pl-PL" sz="3600" dirty="0" smtClean="0"/>
              <a:t>e</a:t>
            </a:r>
            <a:r>
              <a:rPr lang="en-US" sz="3600" dirty="0" smtClean="0"/>
              <a:t> </a:t>
            </a:r>
            <a:r>
              <a:rPr lang="en-US" sz="3600" dirty="0"/>
              <a:t>my </a:t>
            </a:r>
            <a:r>
              <a:rPr lang="pl-PL" sz="3600" dirty="0" err="1" smtClean="0"/>
              <a:t>best</a:t>
            </a:r>
            <a:r>
              <a:rPr lang="en-US" sz="3600" dirty="0" smtClean="0"/>
              <a:t> </a:t>
            </a:r>
            <a:r>
              <a:rPr lang="en-US" sz="3600" dirty="0"/>
              <a:t>friends. I </a:t>
            </a:r>
            <a:r>
              <a:rPr lang="pl-PL" sz="3600" dirty="0" err="1" smtClean="0"/>
              <a:t>like</a:t>
            </a:r>
            <a:r>
              <a:rPr lang="en-US" sz="3600" dirty="0" smtClean="0"/>
              <a:t> </a:t>
            </a:r>
            <a:r>
              <a:rPr lang="en-US" sz="3600" dirty="0"/>
              <a:t>dancing and taking care of animals. In the future I would like to become a dog hairdresser (</a:t>
            </a:r>
            <a:r>
              <a:rPr lang="en-US" sz="3600" dirty="0" err="1"/>
              <a:t>gromer</a:t>
            </a:r>
            <a:r>
              <a:rPr lang="en-US" sz="3600" dirty="0"/>
              <a:t>). I really like </a:t>
            </a:r>
            <a:r>
              <a:rPr lang="en-US" sz="3600" dirty="0" err="1" smtClean="0"/>
              <a:t>trave</a:t>
            </a:r>
            <a:r>
              <a:rPr lang="pl-PL" sz="3600" dirty="0" smtClean="0"/>
              <a:t>l</a:t>
            </a:r>
            <a:r>
              <a:rPr lang="en-US" sz="3600" dirty="0" smtClean="0"/>
              <a:t>ling</a:t>
            </a:r>
            <a:r>
              <a:rPr lang="en-US" sz="3600" dirty="0"/>
              <a:t>, but I would never </a:t>
            </a:r>
            <a:r>
              <a:rPr lang="pl-PL" sz="3600" dirty="0" err="1" smtClean="0"/>
              <a:t>leave</a:t>
            </a:r>
            <a:r>
              <a:rPr lang="pl-PL" sz="3600" dirty="0" smtClean="0"/>
              <a:t> my</a:t>
            </a:r>
            <a:r>
              <a:rPr lang="en-US" sz="3600" dirty="0" smtClean="0"/>
              <a:t> </a:t>
            </a:r>
            <a:r>
              <a:rPr lang="en-US" sz="3600" dirty="0" err="1"/>
              <a:t>country,Poland</a:t>
            </a:r>
            <a:r>
              <a:rPr lang="en-US" sz="3600" dirty="0"/>
              <a:t>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9077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86A39C-31C0-48F5-B8AA-388D8E83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58" y="-381742"/>
            <a:ext cx="4702945" cy="6267637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/>
            </a:r>
            <a:br>
              <a:rPr lang="en-US" cap="none" dirty="0"/>
            </a:br>
            <a:r>
              <a:rPr lang="en-US" cap="none" dirty="0"/>
              <a:t> </a:t>
            </a:r>
            <a:br>
              <a:rPr lang="en-US" cap="none" dirty="0"/>
            </a:br>
            <a:r>
              <a:rPr lang="pl-PL" sz="4000" b="1" cap="none" dirty="0"/>
              <a:t>M</a:t>
            </a:r>
            <a:r>
              <a:rPr lang="en-US" sz="4000" b="1" cap="none" dirty="0"/>
              <a:t>y name is </a:t>
            </a:r>
            <a:r>
              <a:rPr lang="pl-PL" sz="4000" b="1" cap="none" dirty="0"/>
              <a:t>W</a:t>
            </a:r>
            <a:r>
              <a:rPr lang="en-US" sz="4000" b="1" cap="none" dirty="0" err="1"/>
              <a:t>iktor</a:t>
            </a:r>
            <a:r>
              <a:rPr lang="pl-PL" sz="4000" b="1" cap="none" dirty="0"/>
              <a:t>, I </a:t>
            </a:r>
            <a:r>
              <a:rPr lang="pl-PL" sz="4000" b="1" cap="none" dirty="0" err="1"/>
              <a:t>am</a:t>
            </a:r>
            <a:r>
              <a:rPr lang="pl-PL" sz="4000" b="1" cap="none" dirty="0"/>
              <a:t> 13 </a:t>
            </a:r>
            <a:r>
              <a:rPr lang="pl-PL" sz="4000" b="1" cap="none" dirty="0" err="1"/>
              <a:t>years</a:t>
            </a:r>
            <a:r>
              <a:rPr lang="pl-PL" sz="4000" b="1" cap="none" dirty="0"/>
              <a:t> </a:t>
            </a:r>
            <a:r>
              <a:rPr lang="pl-PL" sz="4000" b="1" cap="none" dirty="0" err="1"/>
              <a:t>old</a:t>
            </a:r>
            <a:r>
              <a:rPr lang="pl-PL" sz="4000" b="1" cap="none" dirty="0"/>
              <a:t>.</a:t>
            </a:r>
            <a:r>
              <a:rPr lang="en-US" sz="4000" b="1" cap="none" dirty="0"/>
              <a:t> I liv</a:t>
            </a:r>
            <a:r>
              <a:rPr lang="pl-PL" sz="4000" b="1" cap="none" dirty="0"/>
              <a:t>e</a:t>
            </a:r>
            <a:r>
              <a:rPr lang="en-US" sz="4000" b="1" cap="none" dirty="0"/>
              <a:t> in Poland. I have two brothers and</a:t>
            </a:r>
            <a:r>
              <a:rPr lang="pl-PL" sz="4000" b="1" cap="none" dirty="0"/>
              <a:t> </a:t>
            </a:r>
            <a:r>
              <a:rPr lang="en-US" sz="4000" b="1" cap="none" dirty="0"/>
              <a:t>parents. I like to rid</a:t>
            </a:r>
            <a:r>
              <a:rPr lang="pl-PL" sz="4000" b="1" cap="none" dirty="0" err="1"/>
              <a:t>ing</a:t>
            </a:r>
            <a:r>
              <a:rPr lang="en-US" sz="4000" b="1" cap="none" dirty="0"/>
              <a:t> a bike, </a:t>
            </a:r>
            <a:r>
              <a:rPr lang="en-US" sz="4000" b="1" cap="none" dirty="0" err="1"/>
              <a:t>pla</a:t>
            </a:r>
            <a:r>
              <a:rPr lang="pl-PL" sz="4000" b="1" cap="none" dirty="0" err="1"/>
              <a:t>ying</a:t>
            </a:r>
            <a:r>
              <a:rPr lang="en-US" sz="4000" b="1" cap="none" dirty="0"/>
              <a:t> football and listen</a:t>
            </a:r>
            <a:r>
              <a:rPr lang="pl-PL" sz="4000" b="1" cap="none" dirty="0" err="1"/>
              <a:t>ing</a:t>
            </a:r>
            <a:r>
              <a:rPr lang="en-US" sz="4000" b="1" cap="none" dirty="0"/>
              <a:t> to music</a:t>
            </a:r>
            <a:r>
              <a:rPr lang="pl-PL" sz="4000" b="1" cap="none" dirty="0"/>
              <a:t>. I </a:t>
            </a:r>
            <a:r>
              <a:rPr lang="pl-PL" sz="4000" b="1" cap="none" dirty="0" err="1"/>
              <a:t>have</a:t>
            </a:r>
            <a:r>
              <a:rPr lang="pl-PL" sz="4000" b="1" cap="none" dirty="0"/>
              <a:t> five </a:t>
            </a:r>
            <a:r>
              <a:rPr lang="pl-PL" sz="4000" b="1" cap="none" dirty="0" err="1"/>
              <a:t>dogs</a:t>
            </a:r>
            <a:r>
              <a:rPr lang="pl-PL" sz="4000" b="1" cap="none" dirty="0"/>
              <a:t> and one </a:t>
            </a:r>
            <a:r>
              <a:rPr lang="pl-PL" sz="4000" b="1" cap="none" dirty="0" err="1"/>
              <a:t>hamster</a:t>
            </a:r>
            <a:r>
              <a:rPr lang="pl-PL" sz="4000" b="1" cap="none" dirty="0"/>
              <a:t>.</a:t>
            </a:r>
            <a:endParaRPr lang="pl-PL" b="1" cap="non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A84E8CF-7A50-474D-B8AB-6AFD7C00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660" y="889862"/>
            <a:ext cx="3965358" cy="52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04646" y="2239108"/>
            <a:ext cx="8698522" cy="2250830"/>
          </a:xfrm>
        </p:spPr>
        <p:txBody>
          <a:bodyPr>
            <a:normAutofit/>
          </a:bodyPr>
          <a:lstStyle/>
          <a:p>
            <a:pPr algn="ctr"/>
            <a:r>
              <a:rPr lang="pl-PL" sz="7200" dirty="0" smtClean="0"/>
              <a:t>Tosia i Weronika</a:t>
            </a: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val="4224859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0" y="1285860"/>
            <a:ext cx="5295899" cy="2233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My name is Weronika and </a:t>
            </a:r>
            <a:r>
              <a:rPr lang="pl-PL" sz="2400" dirty="0" err="1" smtClean="0"/>
              <a:t>I’m</a:t>
            </a:r>
            <a:r>
              <a:rPr lang="pl-PL" sz="2400" dirty="0" smtClean="0"/>
              <a:t> 13 </a:t>
            </a:r>
            <a:r>
              <a:rPr lang="pl-PL" sz="2400" dirty="0" err="1" smtClean="0"/>
              <a:t>years</a:t>
            </a:r>
            <a:r>
              <a:rPr lang="pl-PL" sz="2400" dirty="0" smtClean="0"/>
              <a:t> old.</a:t>
            </a:r>
          </a:p>
          <a:p>
            <a:pPr>
              <a:buNone/>
            </a:pPr>
            <a:r>
              <a:rPr lang="pl-PL" sz="2400" dirty="0" smtClean="0"/>
              <a:t>   I live in Poland </a:t>
            </a:r>
            <a:r>
              <a:rPr lang="pl-PL" sz="2400" dirty="0" err="1" smtClean="0"/>
              <a:t>in</a:t>
            </a:r>
            <a:r>
              <a:rPr lang="pl-PL" sz="2400" dirty="0" smtClean="0"/>
              <a:t> a </a:t>
            </a:r>
            <a:r>
              <a:rPr lang="pl-PL" sz="2400" dirty="0" err="1" smtClean="0"/>
              <a:t>small</a:t>
            </a:r>
            <a:r>
              <a:rPr lang="pl-PL" sz="2400" dirty="0" smtClean="0"/>
              <a:t> </a:t>
            </a:r>
            <a:r>
              <a:rPr lang="pl-PL" sz="2400" dirty="0" err="1" smtClean="0"/>
              <a:t>village</a:t>
            </a:r>
            <a:r>
              <a:rPr lang="pl-PL" sz="2400" dirty="0" smtClean="0"/>
              <a:t> -Bieleckie Młyny. </a:t>
            </a:r>
            <a:r>
              <a:rPr lang="pl-PL" sz="2400" dirty="0" err="1" smtClean="0"/>
              <a:t>I’m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7th </a:t>
            </a:r>
            <a:r>
              <a:rPr lang="pl-PL" sz="2400" dirty="0" err="1" smtClean="0"/>
              <a:t>grade</a:t>
            </a:r>
            <a:r>
              <a:rPr lang="pl-PL" sz="2400" dirty="0" smtClean="0"/>
              <a:t> .</a:t>
            </a:r>
          </a:p>
          <a:p>
            <a:pPr>
              <a:buNone/>
            </a:pPr>
            <a:endParaRPr lang="pl-PL" sz="24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7048464" y="1785926"/>
            <a:ext cx="5143536" cy="192882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My name Tosia and </a:t>
            </a:r>
            <a:r>
              <a:rPr lang="pl-PL" sz="2400" dirty="0" err="1" smtClean="0"/>
              <a:t>I’m</a:t>
            </a:r>
            <a:r>
              <a:rPr lang="pl-PL" sz="2400" dirty="0" smtClean="0"/>
              <a:t> 12 years old. I live in Poland </a:t>
            </a:r>
            <a:r>
              <a:rPr lang="pl-PL" sz="2400" dirty="0" err="1" smtClean="0"/>
              <a:t>in</a:t>
            </a:r>
            <a:r>
              <a:rPr lang="pl-PL" sz="2400" dirty="0" smtClean="0"/>
              <a:t> </a:t>
            </a:r>
            <a:r>
              <a:rPr lang="pl-PL" sz="2400" dirty="0" err="1" smtClean="0"/>
              <a:t>small</a:t>
            </a:r>
            <a:r>
              <a:rPr lang="pl-PL" sz="2400" dirty="0" smtClean="0"/>
              <a:t> </a:t>
            </a:r>
            <a:r>
              <a:rPr lang="pl-PL" sz="2400" dirty="0" err="1" smtClean="0"/>
              <a:t>village</a:t>
            </a:r>
            <a:r>
              <a:rPr lang="pl-PL" sz="2400" dirty="0" smtClean="0"/>
              <a:t> - Brzeziny. </a:t>
            </a:r>
            <a:r>
              <a:rPr lang="pl-PL" sz="2400" dirty="0" err="1" smtClean="0"/>
              <a:t>I’m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7th </a:t>
            </a:r>
            <a:r>
              <a:rPr lang="pl-PL" sz="2400" dirty="0" err="1" smtClean="0"/>
              <a:t>grade</a:t>
            </a:r>
            <a:r>
              <a:rPr lang="pl-PL" sz="2400" dirty="0" smtClean="0"/>
              <a:t> too.</a:t>
            </a:r>
            <a:endParaRPr lang="pl-PL" sz="2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343392" cy="108266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A bit </a:t>
            </a:r>
            <a:r>
              <a:rPr lang="pl-PL" sz="2800" dirty="0" err="1" smtClean="0"/>
              <a:t>about</a:t>
            </a:r>
            <a:r>
              <a:rPr lang="pl-PL" sz="2800" dirty="0" smtClean="0"/>
              <a:t>  </a:t>
            </a:r>
            <a:r>
              <a:rPr lang="pl-PL" sz="2800" dirty="0" err="1" smtClean="0"/>
              <a:t>us</a:t>
            </a:r>
            <a:r>
              <a:rPr lang="pl-PL" sz="2800" dirty="0" smtClean="0"/>
              <a:t>!!!</a:t>
            </a:r>
            <a:endParaRPr lang="pl-PL" sz="2800" dirty="0"/>
          </a:p>
        </p:txBody>
      </p:sp>
      <p:pic>
        <p:nvPicPr>
          <p:cNvPr id="1026" name="Picture 2" descr="C:\Users\Ania\Downloads\20180601_193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786191"/>
            <a:ext cx="3071809" cy="3071809"/>
          </a:xfrm>
          <a:prstGeom prst="rect">
            <a:avLst/>
          </a:prstGeom>
          <a:noFill/>
        </p:spPr>
      </p:pic>
      <p:pic>
        <p:nvPicPr>
          <p:cNvPr id="1027" name="Picture 3" descr="C:\Users\Ania\Downloads\20180601_18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7314" y="3643314"/>
            <a:ext cx="3214687" cy="3214686"/>
          </a:xfrm>
          <a:prstGeom prst="rect">
            <a:avLst/>
          </a:prstGeom>
          <a:noFill/>
        </p:spPr>
      </p:pic>
      <p:pic>
        <p:nvPicPr>
          <p:cNvPr id="1028" name="Picture 4" descr="C:\Users\Ania\Downloads\20181019_11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493" y="0"/>
            <a:ext cx="1643027" cy="1643026"/>
          </a:xfrm>
          <a:prstGeom prst="rect">
            <a:avLst/>
          </a:prstGeom>
          <a:noFill/>
        </p:spPr>
      </p:pic>
      <p:pic>
        <p:nvPicPr>
          <p:cNvPr id="1029" name="Picture 5" descr="C:\Users\Ania\Downloads\20190926_130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24" y="1"/>
            <a:ext cx="2666976" cy="1500174"/>
          </a:xfrm>
          <a:prstGeom prst="rect">
            <a:avLst/>
          </a:prstGeom>
          <a:noFill/>
        </p:spPr>
      </p:pic>
      <p:pic>
        <p:nvPicPr>
          <p:cNvPr id="1031" name="Picture 7" descr="C:\Users\Ania\Downloads\20181216_08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33" y="3000374"/>
            <a:ext cx="3857627" cy="385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92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0" y="2332038"/>
            <a:ext cx="5384800" cy="4525963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WERONIKA</a:t>
            </a:r>
            <a:endParaRPr lang="en-US" dirty="0" smtClean="0"/>
          </a:p>
          <a:p>
            <a:r>
              <a:rPr lang="en-US" sz="2400" dirty="0" smtClean="0"/>
              <a:t>I live with</a:t>
            </a:r>
            <a:r>
              <a:rPr lang="pl-PL" sz="2400" dirty="0" smtClean="0"/>
              <a:t>:</a:t>
            </a:r>
            <a:r>
              <a:rPr lang="en-US" sz="2400" dirty="0" smtClean="0"/>
              <a:t> </a:t>
            </a:r>
            <a:endParaRPr lang="pl-PL" sz="2400" dirty="0" smtClean="0"/>
          </a:p>
          <a:p>
            <a:r>
              <a:rPr lang="en-US" sz="2400" dirty="0" smtClean="0"/>
              <a:t>my mother</a:t>
            </a:r>
            <a:r>
              <a:rPr lang="pl-PL" sz="2400" dirty="0" smtClean="0"/>
              <a:t> -</a:t>
            </a:r>
            <a:r>
              <a:rPr lang="en-US" sz="2400" dirty="0" smtClean="0"/>
              <a:t> </a:t>
            </a:r>
            <a:r>
              <a:rPr lang="pl-PL" sz="2400" dirty="0" err="1" smtClean="0"/>
              <a:t>her</a:t>
            </a:r>
            <a:r>
              <a:rPr lang="en-US" sz="2400" dirty="0" smtClean="0"/>
              <a:t> name is</a:t>
            </a:r>
            <a:r>
              <a:rPr lang="pl-PL" sz="2400" dirty="0" smtClean="0"/>
              <a:t> Aneta and </a:t>
            </a:r>
          </a:p>
          <a:p>
            <a:r>
              <a:rPr lang="pl-PL" sz="2400" dirty="0" smtClean="0"/>
              <a:t>my </a:t>
            </a:r>
            <a:r>
              <a:rPr lang="pl-PL" sz="2400" dirty="0" err="1" smtClean="0"/>
              <a:t>dad</a:t>
            </a:r>
            <a:r>
              <a:rPr lang="pl-PL" sz="2400" dirty="0" smtClean="0"/>
              <a:t> is Sylwester, </a:t>
            </a:r>
          </a:p>
          <a:p>
            <a:r>
              <a:rPr lang="pl-PL" sz="2400" dirty="0" smtClean="0"/>
              <a:t>my </a:t>
            </a:r>
            <a:r>
              <a:rPr lang="pl-PL" sz="2400" dirty="0" err="1" smtClean="0"/>
              <a:t>brother</a:t>
            </a:r>
            <a:r>
              <a:rPr lang="pl-PL" sz="2400" dirty="0" smtClean="0"/>
              <a:t> - Michał </a:t>
            </a:r>
          </a:p>
          <a:p>
            <a:r>
              <a:rPr lang="pl-PL" sz="2400" dirty="0" smtClean="0"/>
              <a:t>and my dog is </a:t>
            </a:r>
            <a:r>
              <a:rPr lang="pl-PL" sz="2400" dirty="0" err="1" smtClean="0"/>
              <a:t>named</a:t>
            </a:r>
            <a:r>
              <a:rPr lang="pl-PL" sz="2400" dirty="0" smtClean="0"/>
              <a:t> Nestor. </a:t>
            </a:r>
          </a:p>
          <a:p>
            <a:r>
              <a:rPr lang="pl-PL" sz="2400" dirty="0" smtClean="0"/>
              <a:t>My mother works as a nurse and my father as an CNC operator. My brother is in high school in 2nd geande. </a:t>
            </a:r>
            <a:endParaRPr lang="en-US" sz="2400" dirty="0" smtClean="0"/>
          </a:p>
          <a:p>
            <a:endParaRPr lang="pl-PL" sz="24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6807200" y="1"/>
            <a:ext cx="5384800" cy="4221365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/>
              <a:t>TOSIA</a:t>
            </a:r>
          </a:p>
          <a:p>
            <a:r>
              <a:rPr lang="pl-PL" sz="2400" dirty="0" smtClean="0"/>
              <a:t>I live </a:t>
            </a:r>
            <a:r>
              <a:rPr lang="pl-PL" sz="2400" dirty="0" err="1" smtClean="0"/>
              <a:t>with</a:t>
            </a:r>
            <a:r>
              <a:rPr lang="pl-PL" sz="2400" dirty="0" smtClean="0"/>
              <a:t> my </a:t>
            </a:r>
            <a:r>
              <a:rPr lang="pl-PL" sz="2400" dirty="0" err="1" smtClean="0"/>
              <a:t>mother</a:t>
            </a:r>
            <a:r>
              <a:rPr lang="pl-PL" sz="2400" dirty="0" smtClean="0"/>
              <a:t>, </a:t>
            </a:r>
            <a:r>
              <a:rPr lang="pl-PL" sz="2400" dirty="0" err="1" smtClean="0"/>
              <a:t>her</a:t>
            </a:r>
            <a:r>
              <a:rPr lang="pl-PL" sz="2400" dirty="0" smtClean="0"/>
              <a:t> name is Anna. My  </a:t>
            </a:r>
            <a:r>
              <a:rPr lang="pl-PL" sz="2400" dirty="0" err="1" smtClean="0"/>
              <a:t>dad’s</a:t>
            </a:r>
            <a:r>
              <a:rPr lang="pl-PL" sz="2400" dirty="0" smtClean="0"/>
              <a:t> </a:t>
            </a:r>
            <a:r>
              <a:rPr lang="pl-PL" sz="2400" dirty="0" err="1" smtClean="0"/>
              <a:t>name</a:t>
            </a:r>
            <a:r>
              <a:rPr lang="pl-PL" sz="2400" dirty="0" smtClean="0"/>
              <a:t> is Rafał and </a:t>
            </a:r>
            <a:r>
              <a:rPr lang="pl-PL" sz="2400" dirty="0" err="1" smtClean="0"/>
              <a:t>I’ve</a:t>
            </a:r>
            <a:r>
              <a:rPr lang="pl-PL" sz="2400" dirty="0" smtClean="0"/>
              <a:t> a </a:t>
            </a:r>
            <a:r>
              <a:rPr lang="pl-PL" sz="2400" dirty="0" err="1" smtClean="0"/>
              <a:t>brother</a:t>
            </a:r>
            <a:r>
              <a:rPr lang="pl-PL" sz="2400" dirty="0" smtClean="0"/>
              <a:t> Ksawer. I </a:t>
            </a:r>
            <a:r>
              <a:rPr lang="pl-PL" sz="2400" dirty="0" err="1" smtClean="0"/>
              <a:t>have</a:t>
            </a:r>
            <a:r>
              <a:rPr lang="pl-PL" sz="2400" dirty="0" smtClean="0"/>
              <a:t> a </a:t>
            </a:r>
            <a:r>
              <a:rPr lang="pl-PL" sz="2400" dirty="0" err="1" smtClean="0"/>
              <a:t>cat</a:t>
            </a:r>
            <a:r>
              <a:rPr lang="pl-PL" sz="2400" dirty="0" smtClean="0"/>
              <a:t> is Star. My mother </a:t>
            </a:r>
            <a:r>
              <a:rPr lang="pl-PL" sz="2400" dirty="0" err="1" smtClean="0"/>
              <a:t>works</a:t>
            </a:r>
            <a:r>
              <a:rPr lang="pl-PL" sz="2400" dirty="0" smtClean="0"/>
              <a:t> as an </a:t>
            </a:r>
            <a:r>
              <a:rPr lang="pl-PL" sz="2400" dirty="0" err="1" smtClean="0"/>
              <a:t>accountant</a:t>
            </a:r>
            <a:r>
              <a:rPr lang="pl-PL" sz="2400" dirty="0" smtClean="0"/>
              <a:t> and my </a:t>
            </a:r>
            <a:r>
              <a:rPr lang="pl-PL" sz="2400" dirty="0" err="1" smtClean="0"/>
              <a:t>dad</a:t>
            </a:r>
            <a:r>
              <a:rPr lang="pl-PL" sz="2400" dirty="0" smtClean="0"/>
              <a:t> is the </a:t>
            </a:r>
            <a:r>
              <a:rPr lang="pl-PL" sz="2400" dirty="0" err="1" smtClean="0"/>
              <a:t>Mayor</a:t>
            </a:r>
            <a:r>
              <a:rPr lang="pl-PL" sz="2400" dirty="0" smtClean="0"/>
              <a:t>. My brother is 2 years old.   </a:t>
            </a:r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5295899" cy="1082660"/>
          </a:xfrm>
        </p:spPr>
        <p:txBody>
          <a:bodyPr/>
          <a:lstStyle/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families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098" name="Picture 2" descr="C:\Users\Ania\Downloads\20190309_172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96" y="2857496"/>
            <a:ext cx="4000504" cy="4000504"/>
          </a:xfrm>
          <a:prstGeom prst="rect">
            <a:avLst/>
          </a:prstGeom>
          <a:noFill/>
        </p:spPr>
      </p:pic>
      <p:pic>
        <p:nvPicPr>
          <p:cNvPr id="4100" name="Picture 4" descr="C:\Users\Ania\Downloads\20180813_060930-EFFEC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29" y="857232"/>
            <a:ext cx="4074612" cy="1718977"/>
          </a:xfrm>
          <a:prstGeom prst="rect">
            <a:avLst/>
          </a:prstGeom>
          <a:noFill/>
        </p:spPr>
      </p:pic>
      <p:pic>
        <p:nvPicPr>
          <p:cNvPr id="4101" name="Picture 5" descr="C:\Users\Ania\Downloads\20190914_115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2026" y="5429264"/>
            <a:ext cx="2539973" cy="1428736"/>
          </a:xfrm>
          <a:prstGeom prst="rect">
            <a:avLst/>
          </a:prstGeom>
          <a:noFill/>
        </p:spPr>
      </p:pic>
      <p:pic>
        <p:nvPicPr>
          <p:cNvPr id="4102" name="Picture 6" descr="C:\Users\Ania\Downloads\20180617_093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1984" y="3214687"/>
            <a:ext cx="2540016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5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>
          <a:xfrm>
            <a:off x="609600" y="1481330"/>
            <a:ext cx="5200648" cy="2519175"/>
          </a:xfrm>
        </p:spPr>
        <p:txBody>
          <a:bodyPr>
            <a:normAutofit fontScale="85000" lnSpcReduction="10000"/>
          </a:bodyPr>
          <a:lstStyle/>
          <a:p>
            <a:r>
              <a:rPr lang="pl-PL" sz="2400" dirty="0" smtClean="0"/>
              <a:t>On </a:t>
            </a:r>
            <a:r>
              <a:rPr lang="pl-PL" sz="2400" dirty="0" err="1" smtClean="0"/>
              <a:t>Monday</a:t>
            </a:r>
            <a:r>
              <a:rPr lang="pl-PL" sz="2400" dirty="0" smtClean="0"/>
              <a:t> </a:t>
            </a:r>
            <a:r>
              <a:rPr lang="pl-PL" sz="2400" dirty="0" err="1" smtClean="0"/>
              <a:t>after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 smtClean="0"/>
              <a:t> </a:t>
            </a:r>
            <a:r>
              <a:rPr lang="pl-PL" sz="2400" dirty="0" err="1" smtClean="0"/>
              <a:t>I’ve</a:t>
            </a:r>
            <a:r>
              <a:rPr lang="pl-PL" sz="2400" dirty="0" smtClean="0"/>
              <a:t> </a:t>
            </a:r>
            <a:r>
              <a:rPr lang="pl-PL" sz="2400" dirty="0" err="1" smtClean="0"/>
              <a:t>got</a:t>
            </a:r>
            <a:r>
              <a:rPr lang="pl-PL" sz="2400" dirty="0" smtClean="0"/>
              <a:t>  a </a:t>
            </a:r>
            <a:r>
              <a:rPr lang="pl-PL" sz="2400" dirty="0" err="1" smtClean="0"/>
              <a:t>private</a:t>
            </a:r>
            <a:r>
              <a:rPr lang="pl-PL" sz="2400" dirty="0" smtClean="0"/>
              <a:t> </a:t>
            </a:r>
            <a:r>
              <a:rPr lang="pl-PL" sz="2400" dirty="0" err="1" smtClean="0"/>
              <a:t>English</a:t>
            </a:r>
            <a:r>
              <a:rPr lang="pl-PL" sz="2400" dirty="0" smtClean="0"/>
              <a:t> </a:t>
            </a:r>
            <a:r>
              <a:rPr lang="pl-PL" sz="2400" dirty="0" err="1" smtClean="0"/>
              <a:t>lessons</a:t>
            </a:r>
            <a:r>
              <a:rPr lang="pl-PL" sz="2400" dirty="0" smtClean="0"/>
              <a:t>. On </a:t>
            </a:r>
            <a:r>
              <a:rPr lang="pl-PL" sz="2400" dirty="0" err="1" smtClean="0"/>
              <a:t>Wednesday</a:t>
            </a:r>
            <a:r>
              <a:rPr lang="pl-PL" sz="2400" dirty="0" smtClean="0"/>
              <a:t>  </a:t>
            </a:r>
            <a:r>
              <a:rPr lang="en-US" sz="2400" dirty="0" smtClean="0"/>
              <a:t>I go to the community center, where I help children </a:t>
            </a:r>
            <a:r>
              <a:rPr lang="pl-PL" sz="2400" dirty="0" smtClean="0"/>
              <a:t>to</a:t>
            </a:r>
            <a:r>
              <a:rPr lang="en-US" sz="2400" dirty="0" smtClean="0"/>
              <a:t> learn</a:t>
            </a:r>
            <a:r>
              <a:rPr lang="pl-PL" sz="2400" dirty="0" smtClean="0"/>
              <a:t>.</a:t>
            </a:r>
            <a:r>
              <a:rPr lang="en-US" sz="2400" dirty="0" smtClean="0"/>
              <a:t> </a:t>
            </a:r>
            <a:r>
              <a:rPr lang="pl-PL" sz="2400" dirty="0" smtClean="0"/>
              <a:t>A</a:t>
            </a:r>
            <a:r>
              <a:rPr lang="en-US" sz="2400" dirty="0" err="1" smtClean="0"/>
              <a:t>nd</a:t>
            </a:r>
            <a:r>
              <a:rPr lang="en-US" sz="2400" dirty="0" smtClean="0"/>
              <a:t> on Friday I go to dance and gymnastics classes</a:t>
            </a:r>
            <a:r>
              <a:rPr lang="pl-PL" sz="2400" dirty="0" smtClean="0"/>
              <a:t>, </a:t>
            </a:r>
            <a:r>
              <a:rPr lang="pl-PL" sz="2400" dirty="0" err="1" smtClean="0"/>
              <a:t>it</a:t>
            </a:r>
            <a:r>
              <a:rPr lang="pl-PL" sz="2400" dirty="0" smtClean="0"/>
              <a:t> </a:t>
            </a:r>
            <a:r>
              <a:rPr lang="en-US" sz="2400" dirty="0" err="1" smtClean="0"/>
              <a:t>tak</a:t>
            </a:r>
            <a:r>
              <a:rPr lang="pl-PL" sz="2400" dirty="0" smtClean="0"/>
              <a:t>es</a:t>
            </a:r>
            <a:r>
              <a:rPr lang="en-US" sz="2400" dirty="0" smtClean="0"/>
              <a:t> place in my school</a:t>
            </a:r>
            <a:r>
              <a:rPr lang="pl-PL" sz="2400" dirty="0" smtClean="0"/>
              <a:t>.</a:t>
            </a:r>
            <a:endParaRPr lang="en-US" sz="2400" dirty="0" smtClean="0"/>
          </a:p>
          <a:p>
            <a:pPr>
              <a:buNone/>
            </a:pPr>
            <a:r>
              <a:rPr lang="pl-PL" sz="2400" dirty="0" smtClean="0"/>
              <a:t>  </a:t>
            </a:r>
            <a:endParaRPr lang="en-US" sz="2400" dirty="0" smtClean="0"/>
          </a:p>
          <a:p>
            <a:endParaRPr lang="en-US" sz="2400" dirty="0" smtClean="0"/>
          </a:p>
          <a:p>
            <a:endParaRPr lang="pl-PL" sz="2400" dirty="0" smtClean="0"/>
          </a:p>
          <a:p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6197600" y="1481330"/>
            <a:ext cx="5327688" cy="180479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pl-PL" sz="2400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After</a:t>
            </a:r>
            <a:r>
              <a:rPr lang="pl-PL" dirty="0" smtClean="0"/>
              <a:t> school</a:t>
            </a:r>
            <a:endParaRPr lang="pl-PL" dirty="0"/>
          </a:p>
        </p:txBody>
      </p:sp>
      <p:pic>
        <p:nvPicPr>
          <p:cNvPr id="2050" name="Picture 2" descr="C:\Users\Ania\Downloads\20180601_185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9520"/>
            <a:ext cx="3238480" cy="3238480"/>
          </a:xfrm>
          <a:prstGeom prst="rect">
            <a:avLst/>
          </a:prstGeom>
          <a:noFill/>
        </p:spPr>
      </p:pic>
      <p:pic>
        <p:nvPicPr>
          <p:cNvPr id="2051" name="Picture 3" descr="C:\Users\Ania\Downloads\20180609_12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7" y="3714752"/>
            <a:ext cx="3143249" cy="3143248"/>
          </a:xfrm>
          <a:prstGeom prst="rect">
            <a:avLst/>
          </a:prstGeom>
          <a:noFill/>
        </p:spPr>
      </p:pic>
      <p:pic>
        <p:nvPicPr>
          <p:cNvPr id="2052" name="Picture 4" descr="C:\Users\Ania\Downloads\20181026_095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987" y="3714752"/>
            <a:ext cx="3143247" cy="3143248"/>
          </a:xfrm>
          <a:prstGeom prst="rect">
            <a:avLst/>
          </a:prstGeom>
          <a:noFill/>
        </p:spPr>
      </p:pic>
      <p:pic>
        <p:nvPicPr>
          <p:cNvPr id="2054" name="Picture 6" descr="C:\Users\Ania\Downloads\IMG-20181106-WA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3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2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1026088"/>
            <a:ext cx="9905999" cy="4137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 err="1" smtClean="0"/>
              <a:t>I’m</a:t>
            </a:r>
            <a:r>
              <a:rPr lang="pl-PL" sz="3200" dirty="0" smtClean="0"/>
              <a:t> </a:t>
            </a:r>
            <a:r>
              <a:rPr lang="pl-PL" sz="3200" dirty="0" err="1" smtClean="0"/>
              <a:t>thirteen</a:t>
            </a:r>
            <a:r>
              <a:rPr lang="pl-PL" sz="3200" dirty="0"/>
              <a:t> </a:t>
            </a:r>
            <a:r>
              <a:rPr lang="pl-PL" sz="3200" dirty="0" err="1" smtClean="0"/>
              <a:t>years</a:t>
            </a:r>
            <a:r>
              <a:rPr lang="pl-PL" sz="3200" dirty="0" smtClean="0"/>
              <a:t> </a:t>
            </a:r>
            <a:r>
              <a:rPr lang="pl-PL" sz="3200" dirty="0" err="1" smtClean="0"/>
              <a:t>old</a:t>
            </a:r>
            <a:r>
              <a:rPr lang="pl-PL" sz="3200" dirty="0" smtClean="0"/>
              <a:t>. I live in Brzeziny but I go to </a:t>
            </a:r>
            <a:r>
              <a:rPr lang="pl-PL" sz="3200" dirty="0" err="1" smtClean="0"/>
              <a:t>school</a:t>
            </a:r>
            <a:r>
              <a:rPr lang="pl-PL" sz="3200" dirty="0" smtClean="0"/>
              <a:t> in Morawica. </a:t>
            </a:r>
            <a:r>
              <a:rPr lang="pl-PL" sz="3200" dirty="0" err="1" smtClean="0"/>
              <a:t>It’s</a:t>
            </a:r>
            <a:r>
              <a:rPr lang="pl-PL" sz="3200" dirty="0" smtClean="0"/>
              <a:t> </a:t>
            </a:r>
            <a:r>
              <a:rPr lang="pl-PL" sz="3200" dirty="0" err="1" smtClean="0"/>
              <a:t>about</a:t>
            </a:r>
            <a:r>
              <a:rPr lang="pl-PL" sz="3200" dirty="0" smtClean="0"/>
              <a:t> 4 km from my </a:t>
            </a:r>
            <a:r>
              <a:rPr lang="pl-PL" sz="3200" dirty="0" err="1" smtClean="0"/>
              <a:t>school</a:t>
            </a:r>
            <a:r>
              <a:rPr lang="pl-PL" sz="3200" dirty="0" smtClean="0"/>
              <a:t>.</a:t>
            </a:r>
          </a:p>
          <a:p>
            <a:endParaRPr lang="pl-PL" sz="3200" dirty="0"/>
          </a:p>
        </p:txBody>
      </p:sp>
      <p:sp>
        <p:nvSpPr>
          <p:cNvPr id="5" name="AutoShape 4" descr="Znalezione obrazy dla zapytania morawica szkoÅ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morawica szkoÅ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Znalezione obrazy dla zapytania morawica szkoÅa"/>
          <p:cNvSpPr>
            <a:spLocks noChangeAspect="1" noChangeArrowheads="1"/>
          </p:cNvSpPr>
          <p:nvPr/>
        </p:nvSpPr>
        <p:spPr bwMode="auto">
          <a:xfrm>
            <a:off x="460375" y="160337"/>
            <a:ext cx="1731496" cy="173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0" descr="Znalezione obrazy dla zapytania morawica szkoÅ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469" y="2662516"/>
            <a:ext cx="4332943" cy="32497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3" y="2662516"/>
            <a:ext cx="4883439" cy="32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857213" y="1428736"/>
            <a:ext cx="5334037" cy="4429156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On </a:t>
            </a:r>
            <a:r>
              <a:rPr lang="pl-PL" dirty="0" err="1" smtClean="0"/>
              <a:t>Tusday</a:t>
            </a:r>
            <a:r>
              <a:rPr lang="pl-PL" dirty="0" smtClean="0"/>
              <a:t> </a:t>
            </a:r>
            <a:r>
              <a:rPr lang="pl-PL" dirty="0" err="1" smtClean="0"/>
              <a:t>after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I’ve</a:t>
            </a:r>
            <a:r>
              <a:rPr lang="pl-PL" dirty="0" smtClean="0"/>
              <a:t> </a:t>
            </a:r>
            <a:r>
              <a:rPr lang="pl-PL" dirty="0" err="1" smtClean="0"/>
              <a:t>got</a:t>
            </a:r>
            <a:r>
              <a:rPr lang="pl-PL" dirty="0" smtClean="0"/>
              <a:t> a </a:t>
            </a: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 smtClean="0"/>
              <a:t>English</a:t>
            </a:r>
            <a:r>
              <a:rPr lang="pl-PL" dirty="0" smtClean="0"/>
              <a:t> </a:t>
            </a:r>
            <a:r>
              <a:rPr lang="pl-PL" dirty="0" err="1" smtClean="0"/>
              <a:t>lessons</a:t>
            </a:r>
            <a:r>
              <a:rPr lang="pl-PL" dirty="0" smtClean="0"/>
              <a:t> </a:t>
            </a:r>
            <a:r>
              <a:rPr lang="pl-PL" dirty="0" err="1" smtClean="0"/>
              <a:t>too</a:t>
            </a:r>
            <a:r>
              <a:rPr lang="pl-PL" dirty="0" smtClean="0"/>
              <a:t>.</a:t>
            </a:r>
          </a:p>
          <a:p>
            <a:r>
              <a:rPr lang="pl-PL" dirty="0" smtClean="0"/>
              <a:t>On </a:t>
            </a:r>
            <a:r>
              <a:rPr lang="pl-PL" dirty="0" err="1" smtClean="0"/>
              <a:t>Wednesday</a:t>
            </a:r>
            <a:r>
              <a:rPr lang="pl-PL" dirty="0" smtClean="0"/>
              <a:t> me and my </a:t>
            </a:r>
            <a:r>
              <a:rPr lang="pl-PL" dirty="0" err="1" smtClean="0"/>
              <a:t>friend</a:t>
            </a:r>
            <a:r>
              <a:rPr lang="pl-PL" dirty="0" smtClean="0"/>
              <a:t> - Weronika - go to the community center , </a:t>
            </a:r>
            <a:r>
              <a:rPr lang="pl-PL" dirty="0" err="1" smtClean="0"/>
              <a:t>where</a:t>
            </a:r>
            <a:r>
              <a:rPr lang="pl-PL" dirty="0" smtClean="0"/>
              <a:t> we help </a:t>
            </a:r>
            <a:r>
              <a:rPr lang="pl-PL" dirty="0" err="1" smtClean="0"/>
              <a:t>children</a:t>
            </a:r>
            <a:r>
              <a:rPr lang="pl-PL" dirty="0" smtClean="0"/>
              <a:t> to </a:t>
            </a:r>
            <a:r>
              <a:rPr lang="pl-PL" dirty="0" err="1" smtClean="0"/>
              <a:t>learn</a:t>
            </a:r>
            <a:r>
              <a:rPr lang="pl-PL" dirty="0" smtClean="0"/>
              <a:t>.  </a:t>
            </a:r>
          </a:p>
          <a:p>
            <a:r>
              <a:rPr lang="pl-PL" dirty="0" err="1" smtClean="0"/>
              <a:t>Twice</a:t>
            </a:r>
            <a:r>
              <a:rPr lang="pl-PL" dirty="0" smtClean="0"/>
              <a:t> a </a:t>
            </a:r>
            <a:r>
              <a:rPr lang="pl-PL" dirty="0" err="1" smtClean="0"/>
              <a:t>week</a:t>
            </a:r>
            <a:r>
              <a:rPr lang="pl-PL" dirty="0" smtClean="0"/>
              <a:t> I go to </a:t>
            </a:r>
            <a:r>
              <a:rPr lang="pl-PL" dirty="0" err="1" smtClean="0"/>
              <a:t>gymnastics</a:t>
            </a:r>
            <a:r>
              <a:rPr lang="pl-PL" dirty="0" smtClean="0"/>
              <a:t> sport </a:t>
            </a:r>
          </a:p>
          <a:p>
            <a:r>
              <a:rPr lang="pl-PL" dirty="0" smtClean="0"/>
              <a:t>and I go </a:t>
            </a:r>
            <a:r>
              <a:rPr lang="pl-PL" dirty="0" err="1" smtClean="0"/>
              <a:t>swimming</a:t>
            </a:r>
            <a:r>
              <a:rPr lang="pl-PL" dirty="0" smtClean="0"/>
              <a:t> on </a:t>
            </a:r>
            <a:r>
              <a:rPr lang="pl-PL" dirty="0" err="1" smtClean="0"/>
              <a:t>Friday</a:t>
            </a:r>
            <a:r>
              <a:rPr lang="pl-PL" dirty="0" smtClean="0"/>
              <a:t>. </a:t>
            </a:r>
          </a:p>
          <a:p>
            <a:endParaRPr lang="pl-PL" dirty="0" smtClean="0"/>
          </a:p>
          <a:p>
            <a:r>
              <a:rPr lang="pl-PL" dirty="0" err="1" smtClean="0"/>
              <a:t>Sometimes</a:t>
            </a:r>
            <a:r>
              <a:rPr lang="pl-PL" dirty="0" smtClean="0"/>
              <a:t> I </a:t>
            </a:r>
            <a:r>
              <a:rPr lang="pl-PL" dirty="0" err="1" smtClean="0"/>
              <a:t>roller-skate</a:t>
            </a:r>
            <a:r>
              <a:rPr lang="pl-PL" dirty="0" smtClean="0"/>
              <a:t>  </a:t>
            </a:r>
            <a:r>
              <a:rPr lang="pl-PL" dirty="0" err="1" smtClean="0"/>
              <a:t>with</a:t>
            </a:r>
            <a:r>
              <a:rPr lang="pl-PL" dirty="0" smtClean="0"/>
              <a:t> my </a:t>
            </a:r>
            <a:r>
              <a:rPr lang="pl-PL" dirty="0" err="1" smtClean="0"/>
              <a:t>mum</a:t>
            </a:r>
            <a:r>
              <a:rPr lang="pl-PL" dirty="0" smtClean="0"/>
              <a:t>. </a:t>
            </a:r>
            <a:r>
              <a:rPr lang="pl-PL" dirty="0" err="1" smtClean="0"/>
              <a:t>She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do </a:t>
            </a:r>
            <a:r>
              <a:rPr lang="pl-PL" dirty="0" err="1" smtClean="0"/>
              <a:t>it</a:t>
            </a:r>
            <a:r>
              <a:rPr lang="pl-PL" dirty="0" smtClean="0"/>
              <a:t>. </a:t>
            </a:r>
            <a:r>
              <a:rPr lang="pl-PL" dirty="0" err="1" smtClean="0"/>
              <a:t>She</a:t>
            </a:r>
            <a:r>
              <a:rPr lang="pl-PL" dirty="0" smtClean="0"/>
              <a:t> is </a:t>
            </a:r>
            <a:r>
              <a:rPr lang="pl-PL" dirty="0" err="1" smtClean="0"/>
              <a:t>quite</a:t>
            </a:r>
            <a:r>
              <a:rPr lang="pl-PL" dirty="0" smtClean="0"/>
              <a:t> </a:t>
            </a:r>
            <a:r>
              <a:rPr lang="pl-PL" dirty="0" err="1" smtClean="0"/>
              <a:t>crazy</a:t>
            </a:r>
            <a:r>
              <a:rPr lang="pl-PL" dirty="0" smtClean="0"/>
              <a:t> but I </a:t>
            </a:r>
            <a:r>
              <a:rPr lang="pl-PL" dirty="0" err="1" smtClean="0"/>
              <a:t>love</a:t>
            </a:r>
            <a:r>
              <a:rPr lang="pl-PL" dirty="0" smtClean="0"/>
              <a:t> </a:t>
            </a:r>
            <a:r>
              <a:rPr lang="pl-PL" dirty="0" err="1" smtClean="0"/>
              <a:t>her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After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- Tosia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7620011" y="1481330"/>
            <a:ext cx="3619525" cy="733225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</p:txBody>
      </p:sp>
      <p:pic>
        <p:nvPicPr>
          <p:cNvPr id="3076" name="Picture 4" descr="C:\Users\Ania\Downloads\20190413_171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4268" y="714357"/>
            <a:ext cx="4607733" cy="6143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41412" y="537836"/>
            <a:ext cx="9905998" cy="1478570"/>
          </a:xfrm>
        </p:spPr>
        <p:txBody>
          <a:bodyPr/>
          <a:lstStyle/>
          <a:p>
            <a:r>
              <a:rPr lang="pl-PL" dirty="0" smtClean="0"/>
              <a:t>My </a:t>
            </a:r>
            <a:r>
              <a:rPr lang="pl-PL" dirty="0" err="1" smtClean="0"/>
              <a:t>sports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141412" y="2011923"/>
            <a:ext cx="4506353" cy="4550242"/>
          </a:xfrm>
        </p:spPr>
        <p:txBody>
          <a:bodyPr>
            <a:normAutofit/>
          </a:bodyPr>
          <a:lstStyle/>
          <a:p>
            <a:r>
              <a:rPr lang="pl-PL" sz="3200" dirty="0" err="1" smtClean="0"/>
              <a:t>Some</a:t>
            </a:r>
            <a:r>
              <a:rPr lang="pl-PL" sz="3200" dirty="0" smtClean="0"/>
              <a:t> </a:t>
            </a:r>
            <a:r>
              <a:rPr lang="pl-PL" sz="3200" dirty="0" err="1" smtClean="0"/>
              <a:t>time</a:t>
            </a:r>
            <a:r>
              <a:rPr lang="pl-PL" sz="3200" dirty="0" smtClean="0"/>
              <a:t> ago I </a:t>
            </a:r>
            <a:r>
              <a:rPr lang="pl-PL" sz="3200" dirty="0" err="1" smtClean="0"/>
              <a:t>trained</a:t>
            </a:r>
            <a:r>
              <a:rPr lang="pl-PL" sz="3200" dirty="0"/>
              <a:t> </a:t>
            </a:r>
            <a:r>
              <a:rPr lang="pl-PL" sz="3200" dirty="0" err="1" smtClean="0"/>
              <a:t>Brazilian</a:t>
            </a:r>
            <a:r>
              <a:rPr lang="pl-PL" sz="3200" dirty="0" smtClean="0"/>
              <a:t> </a:t>
            </a:r>
            <a:r>
              <a:rPr lang="pl-PL" sz="3200" dirty="0" err="1" smtClean="0"/>
              <a:t>Jiu</a:t>
            </a:r>
            <a:r>
              <a:rPr lang="pl-PL" sz="3200" dirty="0" smtClean="0"/>
              <a:t> </a:t>
            </a:r>
            <a:r>
              <a:rPr lang="pl-PL" sz="3200" dirty="0" err="1" smtClean="0"/>
              <a:t>Jitsu</a:t>
            </a:r>
            <a:r>
              <a:rPr lang="pl-PL" sz="3200" dirty="0" smtClean="0"/>
              <a:t> in </a:t>
            </a:r>
            <a:r>
              <a:rPr lang="pl-PL" sz="3200" dirty="0" err="1" smtClean="0"/>
              <a:t>Copacabana</a:t>
            </a:r>
            <a:r>
              <a:rPr lang="pl-PL" sz="3200" dirty="0" smtClean="0"/>
              <a:t> Kielce. </a:t>
            </a:r>
          </a:p>
          <a:p>
            <a:r>
              <a:rPr lang="pl-PL" sz="3200" dirty="0" err="1" smtClean="0"/>
              <a:t>Now</a:t>
            </a:r>
            <a:r>
              <a:rPr lang="pl-PL" sz="3200" dirty="0" smtClean="0"/>
              <a:t> I </a:t>
            </a:r>
            <a:r>
              <a:rPr lang="pl-PL" sz="3200" dirty="0" err="1" smtClean="0"/>
              <a:t>train</a:t>
            </a:r>
            <a:r>
              <a:rPr lang="pl-PL" sz="3200" dirty="0" smtClean="0"/>
              <a:t> football in the club </a:t>
            </a:r>
            <a:r>
              <a:rPr lang="pl-PL" sz="3200" dirty="0" err="1" smtClean="0"/>
              <a:t>called</a:t>
            </a:r>
            <a:r>
              <a:rPr lang="pl-PL" sz="3200" dirty="0" smtClean="0"/>
              <a:t> Moravia.</a:t>
            </a:r>
          </a:p>
          <a:p>
            <a:r>
              <a:rPr lang="pl-PL" sz="3200" dirty="0" smtClean="0"/>
              <a:t>I </a:t>
            </a:r>
            <a:r>
              <a:rPr lang="pl-PL" sz="3200" dirty="0" err="1" smtClean="0"/>
              <a:t>am</a:t>
            </a:r>
            <a:r>
              <a:rPr lang="pl-PL" sz="3200" dirty="0" smtClean="0"/>
              <a:t> </a:t>
            </a:r>
            <a:r>
              <a:rPr lang="pl-PL" sz="3200" dirty="0" err="1" smtClean="0"/>
              <a:t>also</a:t>
            </a:r>
            <a:r>
              <a:rPr lang="pl-PL" sz="3200" dirty="0" smtClean="0"/>
              <a:t> </a:t>
            </a:r>
            <a:r>
              <a:rPr lang="pl-PL" sz="3200" dirty="0" err="1" smtClean="0"/>
              <a:t>interested</a:t>
            </a:r>
            <a:r>
              <a:rPr lang="pl-PL" sz="3200" dirty="0" smtClean="0"/>
              <a:t> in </a:t>
            </a:r>
            <a:r>
              <a:rPr lang="pl-PL" sz="3200" dirty="0" err="1" smtClean="0"/>
              <a:t>running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4" y="708075"/>
            <a:ext cx="3835310" cy="25539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562" y="3486010"/>
            <a:ext cx="4921848" cy="30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1" y="258880"/>
            <a:ext cx="9905998" cy="1478570"/>
          </a:xfrm>
        </p:spPr>
        <p:txBody>
          <a:bodyPr/>
          <a:lstStyle/>
          <a:p>
            <a:r>
              <a:rPr lang="pl-PL" dirty="0" err="1" smtClean="0"/>
              <a:t>hobbies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1" y="1331259"/>
            <a:ext cx="6873035" cy="2070847"/>
          </a:xfrm>
        </p:spPr>
        <p:txBody>
          <a:bodyPr>
            <a:normAutofit fontScale="92500" lnSpcReduction="20000"/>
          </a:bodyPr>
          <a:lstStyle/>
          <a:p>
            <a:r>
              <a:rPr lang="pl-PL" sz="3200" dirty="0" err="1" smtClean="0"/>
              <a:t>I’m</a:t>
            </a:r>
            <a:r>
              <a:rPr lang="pl-PL" sz="3200" dirty="0" smtClean="0"/>
              <a:t> </a:t>
            </a:r>
            <a:r>
              <a:rPr lang="pl-PL" sz="3200" dirty="0" err="1" smtClean="0"/>
              <a:t>interested</a:t>
            </a:r>
            <a:r>
              <a:rPr lang="pl-PL" sz="3200" dirty="0" smtClean="0"/>
              <a:t> in </a:t>
            </a:r>
            <a:r>
              <a:rPr lang="pl-PL" sz="3200" dirty="0" err="1" smtClean="0"/>
              <a:t>Marvel</a:t>
            </a:r>
            <a:r>
              <a:rPr lang="pl-PL" sz="3200" dirty="0" smtClean="0"/>
              <a:t> </a:t>
            </a:r>
            <a:r>
              <a:rPr lang="pl-PL" sz="3200" dirty="0" err="1" smtClean="0"/>
              <a:t>movies</a:t>
            </a:r>
            <a:r>
              <a:rPr lang="pl-PL" sz="3200" dirty="0" smtClean="0"/>
              <a:t> and </a:t>
            </a:r>
            <a:r>
              <a:rPr lang="pl-PL" sz="3200" dirty="0" err="1" smtClean="0"/>
              <a:t>comics</a:t>
            </a:r>
            <a:r>
              <a:rPr lang="pl-PL" sz="3200" dirty="0" smtClean="0"/>
              <a:t>. One of my </a:t>
            </a:r>
            <a:r>
              <a:rPr lang="pl-PL" sz="3200" dirty="0" err="1" smtClean="0"/>
              <a:t>favourite</a:t>
            </a:r>
            <a:r>
              <a:rPr lang="pl-PL" sz="3200" dirty="0" smtClean="0"/>
              <a:t> </a:t>
            </a:r>
            <a:r>
              <a:rPr lang="pl-PL" sz="3200" dirty="0" err="1" smtClean="0"/>
              <a:t>comic</a:t>
            </a:r>
            <a:r>
              <a:rPr lang="pl-PL" sz="3200" dirty="0" smtClean="0"/>
              <a:t> </a:t>
            </a:r>
            <a:r>
              <a:rPr lang="pl-PL" sz="3200" dirty="0" err="1" smtClean="0"/>
              <a:t>series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Deadpool</a:t>
            </a:r>
            <a:r>
              <a:rPr lang="pl-PL" sz="3200" dirty="0"/>
              <a:t> </a:t>
            </a:r>
            <a:r>
              <a:rPr lang="pl-PL" sz="3200" dirty="0" smtClean="0"/>
              <a:t>and my </a:t>
            </a:r>
            <a:r>
              <a:rPr lang="pl-PL" sz="3200" dirty="0" err="1" smtClean="0"/>
              <a:t>favourite</a:t>
            </a:r>
            <a:r>
              <a:rPr lang="pl-PL" sz="3200" dirty="0" smtClean="0"/>
              <a:t> </a:t>
            </a:r>
            <a:r>
              <a:rPr lang="pl-PL" sz="3200" dirty="0" err="1" smtClean="0"/>
              <a:t>movie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Thor </a:t>
            </a:r>
            <a:r>
              <a:rPr lang="pl-PL" sz="3200" dirty="0" err="1" smtClean="0"/>
              <a:t>Ragnarok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447" y="261658"/>
            <a:ext cx="3429000" cy="53054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1" y="3522524"/>
            <a:ext cx="6435918" cy="29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1767625"/>
            <a:ext cx="7717880" cy="2702858"/>
          </a:xfrm>
        </p:spPr>
        <p:txBody>
          <a:bodyPr>
            <a:normAutofit fontScale="85000" lnSpcReduction="10000"/>
          </a:bodyPr>
          <a:lstStyle/>
          <a:p>
            <a:r>
              <a:rPr lang="pl-PL" sz="3200" dirty="0" smtClean="0"/>
              <a:t>My </a:t>
            </a:r>
            <a:r>
              <a:rPr lang="pl-PL" sz="3200" dirty="0" err="1" smtClean="0"/>
              <a:t>favourite</a:t>
            </a:r>
            <a:r>
              <a:rPr lang="pl-PL" sz="3200" dirty="0" smtClean="0"/>
              <a:t> </a:t>
            </a:r>
            <a:r>
              <a:rPr lang="pl-PL" sz="3200" dirty="0" err="1" smtClean="0"/>
              <a:t>color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green</a:t>
            </a:r>
            <a:r>
              <a:rPr lang="pl-PL" sz="3200" dirty="0" smtClean="0"/>
              <a:t>.</a:t>
            </a:r>
          </a:p>
          <a:p>
            <a:r>
              <a:rPr lang="pl-PL" sz="3200" dirty="0" smtClean="0"/>
              <a:t>I </a:t>
            </a:r>
            <a:r>
              <a:rPr lang="pl-PL" sz="3200" dirty="0" err="1" smtClean="0"/>
              <a:t>really</a:t>
            </a:r>
            <a:r>
              <a:rPr lang="pl-PL" sz="3200" dirty="0" smtClean="0"/>
              <a:t> </a:t>
            </a:r>
            <a:r>
              <a:rPr lang="pl-PL" sz="3200" dirty="0" err="1" smtClean="0"/>
              <a:t>like</a:t>
            </a:r>
            <a:r>
              <a:rPr lang="pl-PL" sz="3200" dirty="0" smtClean="0"/>
              <a:t> </a:t>
            </a:r>
            <a:r>
              <a:rPr lang="pl-PL" sz="3200" dirty="0" err="1" smtClean="0"/>
              <a:t>eating</a:t>
            </a:r>
            <a:r>
              <a:rPr lang="pl-PL" sz="3200" dirty="0" smtClean="0"/>
              <a:t> </a:t>
            </a:r>
            <a:r>
              <a:rPr lang="pl-PL" sz="3200" dirty="0" err="1" smtClean="0"/>
              <a:t>Italian</a:t>
            </a:r>
            <a:r>
              <a:rPr lang="pl-PL" sz="3200" dirty="0" smtClean="0"/>
              <a:t> </a:t>
            </a:r>
            <a:r>
              <a:rPr lang="pl-PL" sz="3200" dirty="0" err="1" smtClean="0"/>
              <a:t>dishes</a:t>
            </a:r>
            <a:r>
              <a:rPr lang="pl-PL" sz="3200" dirty="0" smtClean="0"/>
              <a:t>, </a:t>
            </a:r>
            <a:r>
              <a:rPr lang="pl-PL" sz="3200" dirty="0" err="1" smtClean="0"/>
              <a:t>such</a:t>
            </a:r>
            <a:r>
              <a:rPr lang="pl-PL" sz="3200" dirty="0" smtClean="0"/>
              <a:t> as spaghetti and pizza.</a:t>
            </a:r>
          </a:p>
          <a:p>
            <a:r>
              <a:rPr lang="pl-PL" sz="3200" dirty="0" err="1" smtClean="0"/>
              <a:t>When</a:t>
            </a:r>
            <a:r>
              <a:rPr lang="pl-PL" sz="3200" dirty="0" smtClean="0"/>
              <a:t> </a:t>
            </a:r>
            <a:r>
              <a:rPr lang="pl-PL" sz="3200" dirty="0" err="1" smtClean="0"/>
              <a:t>it</a:t>
            </a:r>
            <a:r>
              <a:rPr lang="pl-PL" sz="3200" dirty="0"/>
              <a:t> </a:t>
            </a:r>
            <a:r>
              <a:rPr lang="pl-PL" sz="3200" dirty="0" err="1" smtClean="0"/>
              <a:t>comes</a:t>
            </a:r>
            <a:r>
              <a:rPr lang="pl-PL" sz="3200" dirty="0" smtClean="0"/>
              <a:t> to </a:t>
            </a:r>
            <a:r>
              <a:rPr lang="pl-PL" sz="3200" dirty="0" err="1" smtClean="0"/>
              <a:t>animals</a:t>
            </a:r>
            <a:r>
              <a:rPr lang="pl-PL" sz="3200" dirty="0" smtClean="0"/>
              <a:t> I </a:t>
            </a:r>
            <a:r>
              <a:rPr lang="pl-PL" sz="3200" dirty="0" err="1" smtClean="0"/>
              <a:t>can’t</a:t>
            </a:r>
            <a:r>
              <a:rPr lang="pl-PL" sz="3200" dirty="0" smtClean="0"/>
              <a:t> </a:t>
            </a:r>
            <a:r>
              <a:rPr lang="pl-PL" sz="3200" dirty="0" err="1" smtClean="0"/>
              <a:t>decide</a:t>
            </a:r>
            <a:r>
              <a:rPr lang="pl-PL" sz="3200" dirty="0" smtClean="0"/>
              <a:t> </a:t>
            </a:r>
            <a:r>
              <a:rPr lang="pl-PL" sz="3200" dirty="0" err="1" smtClean="0"/>
              <a:t>between</a:t>
            </a:r>
            <a:r>
              <a:rPr lang="pl-PL" sz="3200" dirty="0" smtClean="0"/>
              <a:t> a </a:t>
            </a:r>
            <a:r>
              <a:rPr lang="pl-PL" sz="3200" dirty="0" err="1" smtClean="0"/>
              <a:t>tiger</a:t>
            </a:r>
            <a:r>
              <a:rPr lang="pl-PL" sz="3200" dirty="0" smtClean="0"/>
              <a:t> and a </a:t>
            </a:r>
            <a:r>
              <a:rPr lang="pl-PL" sz="3200" dirty="0" err="1" smtClean="0"/>
              <a:t>bear</a:t>
            </a:r>
            <a:r>
              <a:rPr lang="pl-PL" sz="3200" dirty="0" smtClean="0"/>
              <a:t>. I </a:t>
            </a:r>
            <a:r>
              <a:rPr lang="pl-PL" sz="3200" dirty="0" err="1" smtClean="0"/>
              <a:t>think</a:t>
            </a:r>
            <a:r>
              <a:rPr lang="pl-PL" sz="3200" dirty="0" smtClean="0"/>
              <a:t> I </a:t>
            </a:r>
            <a:r>
              <a:rPr lang="pl-PL" sz="3200" dirty="0" err="1" smtClean="0"/>
              <a:t>like</a:t>
            </a:r>
            <a:r>
              <a:rPr lang="pl-PL" sz="3200" dirty="0" smtClean="0"/>
              <a:t> </a:t>
            </a:r>
            <a:r>
              <a:rPr lang="pl-PL" sz="3200" dirty="0" err="1" smtClean="0"/>
              <a:t>them</a:t>
            </a:r>
            <a:r>
              <a:rPr lang="pl-PL" sz="3200" dirty="0" smtClean="0"/>
              <a:t> </a:t>
            </a:r>
            <a:r>
              <a:rPr lang="pl-PL" sz="3200" dirty="0" err="1" smtClean="0"/>
              <a:t>both</a:t>
            </a:r>
            <a:r>
              <a:rPr lang="pl-PL" sz="3200" dirty="0" smtClean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83" y="4470483"/>
            <a:ext cx="3334296" cy="221882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094412" y="4834760"/>
            <a:ext cx="1990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VS</a:t>
            </a:r>
            <a:endParaRPr lang="pl-PL" sz="96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044" y="3414947"/>
            <a:ext cx="2182906" cy="32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SX_20190815_184652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18853" y="0"/>
            <a:ext cx="4573148" cy="2286016"/>
          </a:xfrm>
          <a:prstGeom prst="rect">
            <a:avLst/>
          </a:prstGeom>
        </p:spPr>
      </p:pic>
      <p:pic>
        <p:nvPicPr>
          <p:cNvPr id="6" name="Obraz 5" descr="zdjęcia j5 Ala 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1" y="4675088"/>
            <a:ext cx="4571989" cy="2182913"/>
          </a:xfrm>
          <a:prstGeom prst="rect">
            <a:avLst/>
          </a:prstGeom>
        </p:spPr>
      </p:pic>
      <p:pic>
        <p:nvPicPr>
          <p:cNvPr id="1026" name="Picture 2" descr="C:\Users\Lenovo\Pictures\2019-05-08 zdjęcia j5 Ala\zdjęcia j5 Ala 1617.jpeg"/>
          <p:cNvPicPr>
            <a:picLocks noChangeAspect="1" noChangeArrowheads="1"/>
          </p:cNvPicPr>
          <p:nvPr/>
        </p:nvPicPr>
        <p:blipFill>
          <a:blip r:embed="rId4"/>
          <a:srcRect t="21333" b="24000"/>
          <a:stretch>
            <a:fillRect/>
          </a:stretch>
        </p:blipFill>
        <p:spPr bwMode="auto">
          <a:xfrm>
            <a:off x="7618288" y="2285992"/>
            <a:ext cx="4573712" cy="250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0" y="214291"/>
            <a:ext cx="7334259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 smtClean="0"/>
          </a:p>
          <a:p>
            <a:r>
              <a:rPr lang="pl-PL" sz="2400" dirty="0" smtClean="0"/>
              <a:t>Hi, my </a:t>
            </a:r>
            <a:r>
              <a:rPr lang="pl-PL" sz="2400" dirty="0" err="1" smtClean="0"/>
              <a:t>name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Ala. </a:t>
            </a:r>
            <a:r>
              <a:rPr lang="pl-PL" sz="2400" dirty="0" err="1" smtClean="0"/>
              <a:t>I’m</a:t>
            </a:r>
            <a:r>
              <a:rPr lang="pl-PL" sz="2400" dirty="0" smtClean="0"/>
              <a:t> </a:t>
            </a:r>
            <a:r>
              <a:rPr lang="pl-PL" sz="2400" dirty="0" err="1" smtClean="0"/>
              <a:t>thirteen</a:t>
            </a:r>
            <a:r>
              <a:rPr lang="pl-PL" sz="2400" dirty="0" smtClean="0"/>
              <a:t> years old, and </a:t>
            </a:r>
            <a:r>
              <a:rPr lang="pl-PL" sz="2400" dirty="0" err="1" smtClean="0"/>
              <a:t>I’m</a:t>
            </a:r>
            <a:r>
              <a:rPr lang="pl-PL" sz="2400" dirty="0" smtClean="0"/>
              <a:t> from Poland.</a:t>
            </a:r>
            <a:r>
              <a:rPr lang="en-US" sz="2400" dirty="0" smtClean="0"/>
              <a:t> </a:t>
            </a:r>
            <a:r>
              <a:rPr lang="pl-PL" sz="2400" dirty="0" smtClean="0"/>
              <a:t>M</a:t>
            </a:r>
            <a:r>
              <a:rPr lang="en-US" sz="2400" dirty="0" smtClean="0"/>
              <a:t>y parents are the best in the world</a:t>
            </a:r>
            <a:r>
              <a:rPr lang="pl-PL" sz="2400" dirty="0" smtClean="0"/>
              <a:t>. I </a:t>
            </a:r>
            <a:r>
              <a:rPr lang="pl-PL" sz="2400" dirty="0" err="1" smtClean="0"/>
              <a:t>have</a:t>
            </a:r>
            <a:r>
              <a:rPr lang="pl-PL" sz="2400" dirty="0" smtClean="0"/>
              <a:t> </a:t>
            </a:r>
            <a:r>
              <a:rPr lang="pl-PL" sz="2400" dirty="0" err="1" smtClean="0"/>
              <a:t>younger</a:t>
            </a:r>
            <a:r>
              <a:rPr lang="pl-PL" sz="2400" dirty="0" smtClean="0"/>
              <a:t> </a:t>
            </a:r>
            <a:r>
              <a:rPr lang="pl-PL" sz="2400" dirty="0" err="1" smtClean="0"/>
              <a:t>brother</a:t>
            </a:r>
            <a:r>
              <a:rPr lang="pl-PL" sz="2400" dirty="0"/>
              <a:t> </a:t>
            </a:r>
            <a:r>
              <a:rPr lang="pl-PL" sz="2400" dirty="0" smtClean="0"/>
              <a:t>and a dog. My </a:t>
            </a:r>
            <a:r>
              <a:rPr lang="pl-PL" sz="2400" dirty="0" err="1" smtClean="0"/>
              <a:t>favourite</a:t>
            </a:r>
            <a:r>
              <a:rPr lang="pl-PL" sz="2400" dirty="0" smtClean="0"/>
              <a:t> singer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Shawn</a:t>
            </a:r>
            <a:r>
              <a:rPr lang="pl-PL" sz="2400" dirty="0" smtClean="0"/>
              <a:t> </a:t>
            </a:r>
            <a:r>
              <a:rPr lang="pl-PL" sz="2400" dirty="0" err="1" smtClean="0"/>
              <a:t>Mendes</a:t>
            </a:r>
            <a:r>
              <a:rPr lang="pl-PL" sz="2400" dirty="0" smtClean="0"/>
              <a:t> and </a:t>
            </a:r>
            <a:r>
              <a:rPr lang="pl-PL" sz="2400" dirty="0" err="1" smtClean="0"/>
              <a:t>Ariana</a:t>
            </a:r>
            <a:r>
              <a:rPr lang="pl-PL" sz="2400" dirty="0" smtClean="0"/>
              <a:t> Grande. </a:t>
            </a:r>
            <a:r>
              <a:rPr lang="en-US" sz="2400" dirty="0" smtClean="0"/>
              <a:t>I am addicted to the phone and often write text messages with friends</a:t>
            </a:r>
            <a:r>
              <a:rPr lang="pl-PL" sz="2400" dirty="0" smtClean="0"/>
              <a:t>.</a:t>
            </a:r>
          </a:p>
          <a:p>
            <a:endParaRPr lang="pl-PL" sz="2400" dirty="0"/>
          </a:p>
          <a:p>
            <a:r>
              <a:rPr lang="pl-PL" sz="2400" dirty="0" smtClean="0"/>
              <a:t> I </a:t>
            </a:r>
            <a:r>
              <a:rPr lang="pl-PL" sz="2400" dirty="0" err="1" smtClean="0"/>
              <a:t>spend</a:t>
            </a:r>
            <a:r>
              <a:rPr lang="pl-PL" sz="2400" dirty="0" smtClean="0"/>
              <a:t> most of my </a:t>
            </a:r>
            <a:r>
              <a:rPr lang="pl-PL" sz="2400" dirty="0" err="1" smtClean="0"/>
              <a:t>time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</a:t>
            </a:r>
            <a:r>
              <a:rPr lang="pl-PL" sz="2400" dirty="0" err="1" smtClean="0"/>
              <a:t>school</a:t>
            </a:r>
            <a:r>
              <a:rPr lang="pl-PL" sz="2400" dirty="0"/>
              <a:t> </a:t>
            </a:r>
            <a:r>
              <a:rPr lang="pl-PL" sz="2400" dirty="0" smtClean="0"/>
              <a:t>and I </a:t>
            </a:r>
            <a:r>
              <a:rPr lang="pl-PL" sz="2400" dirty="0" err="1" smtClean="0"/>
              <a:t>spend</a:t>
            </a:r>
            <a:r>
              <a:rPr lang="pl-PL" sz="2400" dirty="0"/>
              <a:t> </a:t>
            </a:r>
            <a:r>
              <a:rPr lang="pl-PL" sz="2400" dirty="0" err="1" smtClean="0"/>
              <a:t>all</a:t>
            </a:r>
            <a:r>
              <a:rPr lang="pl-PL" sz="2400" dirty="0" smtClean="0"/>
              <a:t> of my </a:t>
            </a:r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time</a:t>
            </a:r>
            <a:r>
              <a:rPr lang="pl-PL" sz="2400" dirty="0" smtClean="0"/>
              <a:t> </a:t>
            </a:r>
            <a:r>
              <a:rPr lang="pl-PL" sz="2400" dirty="0" err="1" smtClean="0"/>
              <a:t>riding</a:t>
            </a:r>
            <a:r>
              <a:rPr lang="pl-PL" sz="2400" dirty="0" smtClean="0"/>
              <a:t> a </a:t>
            </a:r>
            <a:r>
              <a:rPr lang="pl-PL" sz="2400" dirty="0" err="1" smtClean="0"/>
              <a:t>horse</a:t>
            </a:r>
            <a:r>
              <a:rPr lang="pl-PL" sz="2400" dirty="0" smtClean="0"/>
              <a:t>. This </a:t>
            </a:r>
            <a:r>
              <a:rPr lang="pl-PL" sz="2400" dirty="0" err="1" smtClean="0"/>
              <a:t>is</a:t>
            </a:r>
            <a:r>
              <a:rPr lang="pl-PL" sz="2400" dirty="0" smtClean="0"/>
              <a:t> my </a:t>
            </a:r>
            <a:r>
              <a:rPr lang="pl-PL" sz="2400" dirty="0" err="1" smtClean="0"/>
              <a:t>passion</a:t>
            </a:r>
            <a:r>
              <a:rPr lang="pl-PL" sz="2400" dirty="0" smtClean="0"/>
              <a:t>. I love </a:t>
            </a:r>
            <a:r>
              <a:rPr lang="pl-PL" sz="2400" dirty="0" err="1" smtClean="0"/>
              <a:t>horses</a:t>
            </a:r>
            <a:r>
              <a:rPr lang="pl-PL" sz="2400" dirty="0" smtClean="0"/>
              <a:t>, </a:t>
            </a:r>
            <a:r>
              <a:rPr lang="pl-PL" sz="2400" dirty="0" err="1" smtClean="0"/>
              <a:t>because</a:t>
            </a:r>
            <a:r>
              <a:rPr lang="pl-PL" sz="2400" dirty="0" smtClean="0"/>
              <a:t> </a:t>
            </a:r>
            <a:r>
              <a:rPr lang="pl-PL" sz="2400" dirty="0" err="1" smtClean="0"/>
              <a:t>they</a:t>
            </a:r>
            <a:r>
              <a:rPr lang="en-US" sz="2400" dirty="0" smtClean="0"/>
              <a:t> make me</a:t>
            </a:r>
            <a:r>
              <a:rPr lang="pl-PL" sz="2400" dirty="0" smtClean="0"/>
              <a:t> </a:t>
            </a:r>
            <a:r>
              <a:rPr lang="pl-PL" sz="2400" dirty="0" err="1" smtClean="0"/>
              <a:t>feel</a:t>
            </a:r>
            <a:r>
              <a:rPr lang="en-US" sz="2400" dirty="0" smtClean="0"/>
              <a:t> happy</a:t>
            </a:r>
            <a:r>
              <a:rPr lang="pl-PL" sz="2400" dirty="0"/>
              <a:t> </a:t>
            </a:r>
            <a:r>
              <a:rPr lang="pl-PL" sz="2400" dirty="0" smtClean="0"/>
              <a:t>and </a:t>
            </a:r>
            <a:r>
              <a:rPr lang="pl-PL" sz="2400" dirty="0" err="1" smtClean="0"/>
              <a:t>relaxed</a:t>
            </a:r>
            <a:r>
              <a:rPr lang="pl-PL" sz="2400" dirty="0" smtClean="0"/>
              <a:t>.</a:t>
            </a:r>
          </a:p>
          <a:p>
            <a:endParaRPr lang="pl-PL" sz="2400" dirty="0" smtClean="0"/>
          </a:p>
          <a:p>
            <a:r>
              <a:rPr lang="en-US" sz="2400" dirty="0" smtClean="0"/>
              <a:t>I danced in the band „</a:t>
            </a:r>
            <a:r>
              <a:rPr lang="pl-PL" sz="2400" dirty="0" smtClean="0"/>
              <a:t>P</a:t>
            </a:r>
            <a:r>
              <a:rPr lang="en-US" sz="2400" dirty="0" err="1" smtClean="0"/>
              <a:t>yramid</a:t>
            </a:r>
            <a:r>
              <a:rPr lang="en-US" sz="2400" dirty="0" smtClean="0"/>
              <a:t>" for 4 years. Unfortunately, I don't dance anymore because horse riding is my passion</a:t>
            </a:r>
            <a:r>
              <a:rPr lang="pl-PL" sz="2400" dirty="0" smtClean="0"/>
              <a:t> </a:t>
            </a:r>
            <a:r>
              <a:rPr lang="pl-PL" sz="2400" dirty="0" err="1" smtClean="0"/>
              <a:t>now</a:t>
            </a:r>
            <a:r>
              <a:rPr lang="pl-PL" sz="2400" dirty="0"/>
              <a:t>.</a:t>
            </a:r>
            <a:r>
              <a:rPr lang="en-US" sz="2400" dirty="0" smtClean="0"/>
              <a:t> I would like to go back to dance</a:t>
            </a:r>
            <a:r>
              <a:rPr lang="pl-PL" sz="2400" dirty="0" smtClean="0"/>
              <a:t> </a:t>
            </a:r>
            <a:r>
              <a:rPr lang="pl-PL" sz="2400" dirty="0" err="1" smtClean="0"/>
              <a:t>lessons</a:t>
            </a:r>
            <a:r>
              <a:rPr lang="en-US" sz="2400" dirty="0" smtClean="0"/>
              <a:t> next year.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smtClean="0"/>
              <a:t> I </a:t>
            </a:r>
            <a:r>
              <a:rPr lang="pl-PL" sz="2400" dirty="0" err="1" smtClean="0"/>
              <a:t>spend</a:t>
            </a:r>
            <a:r>
              <a:rPr lang="pl-PL" sz="2400" dirty="0" smtClean="0"/>
              <a:t> my </a:t>
            </a:r>
            <a:r>
              <a:rPr lang="pl-PL" sz="2400" dirty="0" err="1" smtClean="0"/>
              <a:t>summer</a:t>
            </a:r>
            <a:r>
              <a:rPr lang="pl-PL" sz="2400" dirty="0" smtClean="0"/>
              <a:t> </a:t>
            </a:r>
            <a:r>
              <a:rPr lang="pl-PL" sz="2400" dirty="0" err="1" smtClean="0"/>
              <a:t>holidays</a:t>
            </a:r>
            <a:r>
              <a:rPr lang="pl-PL" sz="2400" dirty="0" smtClean="0"/>
              <a:t> by the </a:t>
            </a:r>
            <a:r>
              <a:rPr lang="pl-PL" sz="2400" dirty="0" err="1" smtClean="0"/>
              <a:t>Baltic</a:t>
            </a:r>
            <a:r>
              <a:rPr lang="pl-PL" sz="2400" dirty="0" smtClean="0"/>
              <a:t> </a:t>
            </a:r>
            <a:r>
              <a:rPr lang="pl-PL" sz="2400" dirty="0" err="1" smtClean="0"/>
              <a:t>Sea</a:t>
            </a:r>
            <a:r>
              <a:rPr lang="pl-PL" sz="2400" dirty="0" smtClean="0"/>
              <a:t>. I went </a:t>
            </a:r>
            <a:r>
              <a:rPr lang="pl-PL" sz="2400" dirty="0" err="1" smtClean="0"/>
              <a:t>there</a:t>
            </a:r>
            <a:r>
              <a:rPr lang="pl-PL" sz="2400" dirty="0" smtClean="0"/>
              <a:t> by car </a:t>
            </a:r>
            <a:r>
              <a:rPr lang="pl-PL" sz="2400" dirty="0" err="1" smtClean="0"/>
              <a:t>with</a:t>
            </a:r>
            <a:r>
              <a:rPr lang="pl-PL" sz="2400" dirty="0" smtClean="0"/>
              <a:t> my </a:t>
            </a:r>
            <a:r>
              <a:rPr lang="pl-PL" sz="2400" dirty="0" err="1" smtClean="0"/>
              <a:t>best</a:t>
            </a:r>
            <a:r>
              <a:rPr lang="pl-PL" sz="2400" dirty="0" smtClean="0"/>
              <a:t> </a:t>
            </a:r>
            <a:r>
              <a:rPr lang="pl-PL" sz="2400" dirty="0" err="1" smtClean="0"/>
              <a:t>friend</a:t>
            </a:r>
            <a:r>
              <a:rPr lang="pl-PL" sz="2400" dirty="0" smtClean="0"/>
              <a:t>. Her </a:t>
            </a:r>
            <a:r>
              <a:rPr lang="pl-PL" sz="2400" dirty="0" err="1" smtClean="0"/>
              <a:t>name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Nikola. I was </a:t>
            </a:r>
            <a:r>
              <a:rPr lang="pl-PL" sz="2400" dirty="0" err="1" smtClean="0"/>
              <a:t>swimming</a:t>
            </a:r>
            <a:r>
              <a:rPr lang="pl-PL" sz="2400" dirty="0" smtClean="0"/>
              <a:t>, dancing, </a:t>
            </a:r>
            <a:r>
              <a:rPr lang="pl-PL" sz="2400" dirty="0" err="1" smtClean="0"/>
              <a:t>relaxing</a:t>
            </a:r>
            <a:r>
              <a:rPr lang="pl-PL" sz="2400" dirty="0" smtClean="0"/>
              <a:t>. </a:t>
            </a:r>
            <a:r>
              <a:rPr lang="pl-PL" sz="2400" dirty="0" err="1" smtClean="0"/>
              <a:t>It</a:t>
            </a:r>
            <a:r>
              <a:rPr lang="pl-PL" sz="2400" dirty="0" smtClean="0"/>
              <a:t> was </a:t>
            </a:r>
            <a:r>
              <a:rPr lang="pl-PL" sz="2400" dirty="0" err="1" smtClean="0"/>
              <a:t>very</a:t>
            </a:r>
            <a:r>
              <a:rPr lang="pl-PL" sz="2400" dirty="0" smtClean="0"/>
              <a:t> nice </a:t>
            </a:r>
            <a:r>
              <a:rPr lang="pl-PL" sz="2400" dirty="0" err="1" smtClean="0"/>
              <a:t>holidays</a:t>
            </a:r>
            <a:r>
              <a:rPr lang="pl-PL" sz="2400" dirty="0" smtClean="0"/>
              <a:t>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36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92C2257-9403-47BB-9A31-07FC0CDA1F07}"/>
              </a:ext>
            </a:extLst>
          </p:cNvPr>
          <p:cNvSpPr txBox="1"/>
          <p:nvPr/>
        </p:nvSpPr>
        <p:spPr>
          <a:xfrm>
            <a:off x="127000" y="292100"/>
            <a:ext cx="11976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My  </a:t>
            </a:r>
            <a:r>
              <a:rPr lang="pl-PL" sz="2800" dirty="0" err="1"/>
              <a:t>name</a:t>
            </a:r>
            <a:r>
              <a:rPr lang="pl-PL" sz="2800" dirty="0"/>
              <a:t>  </a:t>
            </a:r>
            <a:r>
              <a:rPr lang="pl-PL" sz="2800" dirty="0" err="1"/>
              <a:t>is</a:t>
            </a:r>
            <a:r>
              <a:rPr lang="pl-PL" sz="2800" dirty="0"/>
              <a:t>  Martyna. I  go  to  </a:t>
            </a:r>
            <a:r>
              <a:rPr lang="pl-PL" sz="2800" dirty="0" err="1"/>
              <a:t>class</a:t>
            </a:r>
            <a:r>
              <a:rPr lang="pl-PL" sz="2800" dirty="0"/>
              <a:t>  7A.  I  </a:t>
            </a:r>
            <a:r>
              <a:rPr lang="pl-PL" sz="2800" dirty="0" err="1"/>
              <a:t>have</a:t>
            </a:r>
            <a:r>
              <a:rPr lang="pl-PL" sz="2800" dirty="0"/>
              <a:t>  </a:t>
            </a:r>
            <a:r>
              <a:rPr lang="pl-PL" sz="2800" dirty="0" err="1"/>
              <a:t>two</a:t>
            </a:r>
            <a:r>
              <a:rPr lang="pl-PL" sz="2800" dirty="0"/>
              <a:t>  </a:t>
            </a:r>
            <a:r>
              <a:rPr lang="pl-PL" sz="2800" dirty="0" err="1"/>
              <a:t>younger</a:t>
            </a:r>
            <a:r>
              <a:rPr lang="pl-PL" sz="2800" dirty="0"/>
              <a:t>  </a:t>
            </a:r>
            <a:r>
              <a:rPr lang="pl-PL" sz="2800" dirty="0" err="1"/>
              <a:t>brothers</a:t>
            </a:r>
            <a:r>
              <a:rPr lang="pl-PL" sz="2800" dirty="0"/>
              <a:t>.  I  </a:t>
            </a:r>
            <a:r>
              <a:rPr lang="pl-PL" sz="2800" dirty="0" err="1"/>
              <a:t>really</a:t>
            </a:r>
            <a:r>
              <a:rPr lang="pl-PL" sz="2800" dirty="0"/>
              <a:t>  </a:t>
            </a:r>
            <a:r>
              <a:rPr lang="pl-PL" sz="2800" dirty="0" err="1"/>
              <a:t>like</a:t>
            </a:r>
            <a:r>
              <a:rPr lang="pl-PL" sz="2800" dirty="0"/>
              <a:t>  </a:t>
            </a:r>
            <a:r>
              <a:rPr lang="pl-PL" sz="2800" dirty="0" err="1"/>
              <a:t>cycling</a:t>
            </a:r>
            <a:r>
              <a:rPr lang="pl-PL" sz="2800" dirty="0"/>
              <a:t>,  </a:t>
            </a:r>
            <a:r>
              <a:rPr lang="pl-PL" sz="2800" dirty="0" err="1"/>
              <a:t>rollerblading</a:t>
            </a:r>
            <a:r>
              <a:rPr lang="pl-PL" sz="2800" dirty="0"/>
              <a:t>,  </a:t>
            </a:r>
            <a:r>
              <a:rPr lang="pl-PL" sz="2800" dirty="0" err="1"/>
              <a:t>scooter</a:t>
            </a:r>
            <a:r>
              <a:rPr lang="pl-PL" sz="2800" dirty="0"/>
              <a:t>,  </a:t>
            </a:r>
            <a:r>
              <a:rPr lang="pl-PL" sz="2800" dirty="0" smtClean="0"/>
              <a:t>skateboard</a:t>
            </a:r>
            <a:r>
              <a:rPr lang="pl-PL" sz="2800" dirty="0"/>
              <a:t>. </a:t>
            </a:r>
          </a:p>
          <a:p>
            <a:r>
              <a:rPr lang="pl-PL" sz="2800" dirty="0"/>
              <a:t> I  </a:t>
            </a:r>
            <a:r>
              <a:rPr lang="pl-PL" sz="2800" dirty="0" err="1"/>
              <a:t>like</a:t>
            </a:r>
            <a:r>
              <a:rPr lang="pl-PL" sz="2800" dirty="0"/>
              <a:t>  to  </a:t>
            </a:r>
            <a:r>
              <a:rPr lang="pl-PL" sz="2800" dirty="0" err="1"/>
              <a:t>play</a:t>
            </a:r>
            <a:r>
              <a:rPr lang="pl-PL" sz="2800" dirty="0"/>
              <a:t>  </a:t>
            </a:r>
            <a:r>
              <a:rPr lang="pl-PL" sz="2800" dirty="0" smtClean="0"/>
              <a:t>soccer,  </a:t>
            </a:r>
            <a:r>
              <a:rPr lang="pl-PL" sz="2800" dirty="0" err="1"/>
              <a:t>which</a:t>
            </a:r>
            <a:r>
              <a:rPr lang="pl-PL" sz="2800" dirty="0"/>
              <a:t> </a:t>
            </a:r>
            <a:r>
              <a:rPr lang="pl-PL" sz="2800" dirty="0" err="1"/>
              <a:t>is</a:t>
            </a:r>
            <a:r>
              <a:rPr lang="pl-PL" sz="2800" dirty="0"/>
              <a:t>  </a:t>
            </a:r>
            <a:r>
              <a:rPr lang="pl-PL" sz="2800" dirty="0" err="1"/>
              <a:t>why</a:t>
            </a:r>
            <a:r>
              <a:rPr lang="pl-PL" sz="2800" dirty="0"/>
              <a:t>  I  love  </a:t>
            </a:r>
            <a:r>
              <a:rPr lang="pl-PL" sz="2800" dirty="0" err="1"/>
              <a:t>playing</a:t>
            </a:r>
            <a:r>
              <a:rPr lang="pl-PL" sz="2800" dirty="0"/>
              <a:t>  </a:t>
            </a:r>
            <a:r>
              <a:rPr lang="pl-PL" sz="2800" dirty="0" err="1"/>
              <a:t>sports</a:t>
            </a:r>
            <a:r>
              <a:rPr lang="pl-PL" sz="2800" dirty="0"/>
              <a:t>.  I  </a:t>
            </a:r>
            <a:r>
              <a:rPr lang="pl-PL" sz="2800" dirty="0" err="1"/>
              <a:t>don’t</a:t>
            </a:r>
            <a:r>
              <a:rPr lang="pl-PL" sz="2800" dirty="0"/>
              <a:t>  </a:t>
            </a:r>
            <a:r>
              <a:rPr lang="pl-PL" sz="2800" dirty="0" err="1"/>
              <a:t>really</a:t>
            </a:r>
            <a:r>
              <a:rPr lang="pl-PL" sz="2800" dirty="0"/>
              <a:t>  </a:t>
            </a:r>
            <a:r>
              <a:rPr lang="pl-PL" sz="2800" dirty="0" err="1"/>
              <a:t>like</a:t>
            </a:r>
            <a:r>
              <a:rPr lang="pl-PL" sz="2800" dirty="0"/>
              <a:t>  </a:t>
            </a:r>
            <a:r>
              <a:rPr lang="pl-PL" sz="2800" dirty="0" smtClean="0"/>
              <a:t>Science</a:t>
            </a:r>
            <a:r>
              <a:rPr lang="pl-PL" sz="2800" dirty="0"/>
              <a:t>,  but  </a:t>
            </a:r>
            <a:r>
              <a:rPr lang="pl-PL" sz="2800" dirty="0" err="1"/>
              <a:t>it</a:t>
            </a:r>
            <a:r>
              <a:rPr lang="pl-PL" sz="2800" dirty="0"/>
              <a:t>  </a:t>
            </a:r>
            <a:r>
              <a:rPr lang="pl-PL" sz="2800" dirty="0" err="1" smtClean="0"/>
              <a:t>is</a:t>
            </a:r>
            <a:r>
              <a:rPr lang="pl-PL" sz="2800" dirty="0" smtClean="0"/>
              <a:t> not a problem for me to </a:t>
            </a:r>
            <a:r>
              <a:rPr lang="pl-PL" sz="2800" dirty="0" err="1" smtClean="0"/>
              <a:t>study</a:t>
            </a:r>
            <a:r>
              <a:rPr lang="pl-PL" sz="2800" dirty="0" smtClean="0"/>
              <a:t> </a:t>
            </a:r>
            <a:r>
              <a:rPr lang="pl-PL" sz="2800" dirty="0" err="1" smtClean="0"/>
              <a:t>it</a:t>
            </a:r>
            <a:r>
              <a:rPr lang="pl-PL" sz="2800" dirty="0" smtClean="0"/>
              <a:t>.  </a:t>
            </a:r>
            <a:r>
              <a:rPr lang="pl-PL" sz="2800" dirty="0"/>
              <a:t>I </a:t>
            </a:r>
            <a:r>
              <a:rPr lang="pl-PL" sz="2800" dirty="0" err="1"/>
              <a:t>often</a:t>
            </a:r>
            <a:r>
              <a:rPr lang="pl-PL" sz="2800" dirty="0"/>
              <a:t>  </a:t>
            </a:r>
            <a:r>
              <a:rPr lang="pl-PL" sz="2800" dirty="0" err="1"/>
              <a:t>look</a:t>
            </a:r>
            <a:r>
              <a:rPr lang="pl-PL" sz="2800" dirty="0"/>
              <a:t>  </a:t>
            </a:r>
            <a:r>
              <a:rPr lang="pl-PL" sz="2800" dirty="0" err="1"/>
              <a:t>after</a:t>
            </a:r>
            <a:r>
              <a:rPr lang="pl-PL" sz="2800" dirty="0"/>
              <a:t>  my  </a:t>
            </a:r>
            <a:r>
              <a:rPr lang="pl-PL" sz="2800" dirty="0" err="1"/>
              <a:t>siblings</a:t>
            </a:r>
            <a:r>
              <a:rPr lang="pl-PL" sz="2800" dirty="0"/>
              <a:t>,  but  </a:t>
            </a:r>
            <a:r>
              <a:rPr lang="pl-PL" sz="2800" dirty="0" err="1"/>
              <a:t>they</a:t>
            </a:r>
            <a:r>
              <a:rPr lang="pl-PL" sz="2800" dirty="0"/>
              <a:t>  </a:t>
            </a:r>
            <a:r>
              <a:rPr lang="pl-PL" sz="2800" dirty="0" err="1"/>
              <a:t>are</a:t>
            </a:r>
            <a:r>
              <a:rPr lang="pl-PL" sz="2800" dirty="0"/>
              <a:t>  not  </a:t>
            </a:r>
            <a:r>
              <a:rPr lang="pl-PL" sz="2800" dirty="0" err="1"/>
              <a:t>always</a:t>
            </a:r>
            <a:r>
              <a:rPr lang="pl-PL" sz="2800" dirty="0"/>
              <a:t> </a:t>
            </a:r>
            <a:r>
              <a:rPr lang="pl-PL" sz="2800" dirty="0" err="1"/>
              <a:t>polite</a:t>
            </a:r>
            <a:r>
              <a:rPr lang="pl-PL" sz="2800" dirty="0"/>
              <a:t>.  I  </a:t>
            </a:r>
            <a:r>
              <a:rPr lang="pl-PL" sz="2800" dirty="0" err="1"/>
              <a:t>have</a:t>
            </a:r>
            <a:r>
              <a:rPr lang="pl-PL" sz="2800" dirty="0"/>
              <a:t>  </a:t>
            </a:r>
            <a:r>
              <a:rPr lang="pl-PL" sz="2800" dirty="0" err="1"/>
              <a:t>wonderful</a:t>
            </a:r>
            <a:r>
              <a:rPr lang="pl-PL" sz="2800" dirty="0"/>
              <a:t>  </a:t>
            </a:r>
            <a:r>
              <a:rPr lang="pl-PL" sz="2800" dirty="0" err="1"/>
              <a:t>parents</a:t>
            </a:r>
            <a:r>
              <a:rPr lang="pl-PL" sz="2800" dirty="0"/>
              <a:t>  </a:t>
            </a:r>
            <a:r>
              <a:rPr lang="pl-PL" sz="2800" dirty="0" err="1"/>
              <a:t>who</a:t>
            </a:r>
            <a:r>
              <a:rPr lang="pl-PL" sz="2800" dirty="0"/>
              <a:t>  </a:t>
            </a:r>
            <a:r>
              <a:rPr lang="pl-PL" sz="2800" dirty="0" err="1"/>
              <a:t>take</a:t>
            </a:r>
            <a:r>
              <a:rPr lang="pl-PL" sz="2800" dirty="0"/>
              <a:t>  </a:t>
            </a:r>
            <a:r>
              <a:rPr lang="pl-PL" sz="2800" dirty="0" err="1"/>
              <a:t>us</a:t>
            </a:r>
            <a:r>
              <a:rPr lang="pl-PL" sz="2800" dirty="0"/>
              <a:t>  from  </a:t>
            </a:r>
            <a:r>
              <a:rPr lang="pl-PL" sz="2800" dirty="0" err="1"/>
              <a:t>time</a:t>
            </a:r>
            <a:r>
              <a:rPr lang="pl-PL" sz="2800" dirty="0"/>
              <a:t>  to  </a:t>
            </a:r>
            <a:r>
              <a:rPr lang="pl-PL" sz="2800" dirty="0" err="1"/>
              <a:t>time</a:t>
            </a:r>
            <a:r>
              <a:rPr lang="pl-PL" sz="2800" dirty="0"/>
              <a:t>  on  </a:t>
            </a:r>
            <a:r>
              <a:rPr lang="pl-PL" sz="2800" dirty="0" err="1"/>
              <a:t>trips</a:t>
            </a:r>
            <a:r>
              <a:rPr lang="pl-PL" sz="2800" dirty="0"/>
              <a:t>, </a:t>
            </a:r>
            <a:r>
              <a:rPr lang="pl-PL" sz="2800" dirty="0" err="1"/>
              <a:t>spend</a:t>
            </a:r>
            <a:r>
              <a:rPr lang="pl-PL" sz="2800" dirty="0"/>
              <a:t>  a  lot  of  </a:t>
            </a:r>
            <a:r>
              <a:rPr lang="pl-PL" sz="2800" dirty="0" err="1"/>
              <a:t>time</a:t>
            </a:r>
            <a:r>
              <a:rPr lang="pl-PL" sz="2800" dirty="0"/>
              <a:t>  with  </a:t>
            </a:r>
            <a:r>
              <a:rPr lang="pl-PL" sz="2800" dirty="0" err="1"/>
              <a:t>us</a:t>
            </a:r>
            <a:r>
              <a:rPr lang="pl-PL" sz="2800" dirty="0"/>
              <a:t>  and  </a:t>
            </a:r>
            <a:r>
              <a:rPr lang="pl-PL" sz="2800" dirty="0" err="1"/>
              <a:t>help</a:t>
            </a:r>
            <a:r>
              <a:rPr lang="pl-PL" sz="2800" dirty="0"/>
              <a:t>  </a:t>
            </a:r>
            <a:r>
              <a:rPr lang="pl-PL" sz="2800" dirty="0" err="1"/>
              <a:t>us</a:t>
            </a:r>
            <a:r>
              <a:rPr lang="pl-PL" sz="2800" dirty="0"/>
              <a:t>  with  </a:t>
            </a:r>
            <a:r>
              <a:rPr lang="pl-PL" sz="2800" dirty="0" err="1"/>
              <a:t>various</a:t>
            </a:r>
            <a:r>
              <a:rPr lang="pl-PL" sz="2800" dirty="0"/>
              <a:t>  </a:t>
            </a:r>
            <a:r>
              <a:rPr lang="pl-PL" sz="2800" dirty="0" err="1"/>
              <a:t>things</a:t>
            </a:r>
            <a:r>
              <a:rPr lang="pl-PL" sz="2800" dirty="0"/>
              <a:t>.  On  </a:t>
            </a:r>
            <a:r>
              <a:rPr lang="pl-PL" sz="2800" dirty="0" err="1" smtClean="0"/>
              <a:t>holidays</a:t>
            </a:r>
            <a:r>
              <a:rPr lang="pl-PL" sz="2800" dirty="0" smtClean="0"/>
              <a:t>, </a:t>
            </a:r>
            <a:r>
              <a:rPr lang="pl-PL" sz="2800" dirty="0"/>
              <a:t>I  </a:t>
            </a:r>
            <a:r>
              <a:rPr lang="pl-PL" sz="2800" dirty="0" err="1"/>
              <a:t>always</a:t>
            </a:r>
            <a:r>
              <a:rPr lang="pl-PL" sz="2800" dirty="0"/>
              <a:t>  go  to  my </a:t>
            </a:r>
          </a:p>
          <a:p>
            <a:r>
              <a:rPr lang="pl-PL" sz="2800" dirty="0"/>
              <a:t> </a:t>
            </a:r>
            <a:r>
              <a:rPr lang="pl-PL" sz="2800" dirty="0" err="1"/>
              <a:t>beloved</a:t>
            </a:r>
            <a:r>
              <a:rPr lang="pl-PL" sz="2800" dirty="0"/>
              <a:t>  </a:t>
            </a:r>
            <a:r>
              <a:rPr lang="pl-PL" sz="2800" dirty="0" err="1"/>
              <a:t>grandparents</a:t>
            </a:r>
            <a:r>
              <a:rPr lang="pl-PL" sz="2800" dirty="0"/>
              <a:t>.  In  the </a:t>
            </a:r>
          </a:p>
          <a:p>
            <a:r>
              <a:rPr lang="pl-PL" sz="2800" dirty="0"/>
              <a:t> </a:t>
            </a:r>
            <a:r>
              <a:rPr lang="pl-PL" sz="2800" dirty="0" err="1"/>
              <a:t>school</a:t>
            </a:r>
            <a:r>
              <a:rPr lang="pl-PL" sz="2800" dirty="0"/>
              <a:t>  </a:t>
            </a:r>
            <a:r>
              <a:rPr lang="pl-PL" sz="2800" dirty="0" err="1"/>
              <a:t>year</a:t>
            </a:r>
            <a:r>
              <a:rPr lang="pl-PL" sz="2800" dirty="0"/>
              <a:t>  we  </a:t>
            </a:r>
            <a:r>
              <a:rPr lang="pl-PL" sz="2800" dirty="0" err="1"/>
              <a:t>visit</a:t>
            </a:r>
            <a:r>
              <a:rPr lang="pl-PL" sz="2800" dirty="0"/>
              <a:t>  </a:t>
            </a:r>
            <a:r>
              <a:rPr lang="pl-PL" sz="2800" dirty="0" err="1"/>
              <a:t>our</a:t>
            </a:r>
            <a:r>
              <a:rPr lang="pl-PL" sz="2800" dirty="0"/>
              <a:t> family  with </a:t>
            </a:r>
          </a:p>
          <a:p>
            <a:r>
              <a:rPr lang="pl-PL" sz="2800" dirty="0"/>
              <a:t> </a:t>
            </a:r>
            <a:r>
              <a:rPr lang="pl-PL" sz="2800" dirty="0" err="1"/>
              <a:t>our</a:t>
            </a:r>
            <a:r>
              <a:rPr lang="pl-PL" sz="2800" dirty="0"/>
              <a:t>  </a:t>
            </a:r>
            <a:r>
              <a:rPr lang="pl-PL" sz="2800" dirty="0" err="1"/>
              <a:t>parents</a:t>
            </a:r>
            <a:r>
              <a:rPr lang="pl-PL" sz="2800" dirty="0"/>
              <a:t>  and  </a:t>
            </a:r>
            <a:r>
              <a:rPr lang="pl-PL" sz="2800" dirty="0" err="1"/>
              <a:t>brothers</a:t>
            </a:r>
            <a:r>
              <a:rPr lang="pl-PL" sz="2800" dirty="0"/>
              <a:t>.</a:t>
            </a:r>
          </a:p>
          <a:p>
            <a:r>
              <a:rPr lang="pl-PL" sz="2800" dirty="0"/>
              <a:t>  I  </a:t>
            </a:r>
            <a:r>
              <a:rPr lang="pl-PL" sz="2800" dirty="0" err="1"/>
              <a:t>must</a:t>
            </a:r>
            <a:r>
              <a:rPr lang="pl-PL" sz="2800" dirty="0"/>
              <a:t>  </a:t>
            </a:r>
            <a:r>
              <a:rPr lang="pl-PL" sz="2800" dirty="0" err="1"/>
              <a:t>admit</a:t>
            </a:r>
            <a:r>
              <a:rPr lang="pl-PL" sz="2800" dirty="0"/>
              <a:t>  </a:t>
            </a:r>
            <a:r>
              <a:rPr lang="pl-PL" sz="2800" dirty="0" err="1"/>
              <a:t>that</a:t>
            </a:r>
            <a:r>
              <a:rPr lang="pl-PL" sz="2800" dirty="0"/>
              <a:t>  I  </a:t>
            </a:r>
            <a:r>
              <a:rPr lang="pl-PL" sz="2800" dirty="0" err="1"/>
              <a:t>have</a:t>
            </a:r>
            <a:r>
              <a:rPr lang="pl-PL" sz="2800" dirty="0"/>
              <a:t>  a  </a:t>
            </a:r>
            <a:r>
              <a:rPr lang="pl-PL" sz="2800" dirty="0" err="1"/>
              <a:t>very</a:t>
            </a:r>
            <a:r>
              <a:rPr lang="pl-PL" sz="2800" dirty="0"/>
              <a:t> </a:t>
            </a:r>
          </a:p>
          <a:p>
            <a:r>
              <a:rPr lang="pl-PL" sz="2800" dirty="0"/>
              <a:t> </a:t>
            </a:r>
            <a:r>
              <a:rPr lang="pl-PL" sz="2800" dirty="0" err="1"/>
              <a:t>niece</a:t>
            </a:r>
            <a:r>
              <a:rPr lang="pl-PL" sz="2800" dirty="0"/>
              <a:t>  and  </a:t>
            </a:r>
            <a:r>
              <a:rPr lang="pl-PL" sz="2800" dirty="0" err="1"/>
              <a:t>loving</a:t>
            </a:r>
            <a:r>
              <a:rPr lang="pl-PL" sz="2800" dirty="0"/>
              <a:t>  family. </a:t>
            </a:r>
          </a:p>
        </p:txBody>
      </p:sp>
      <p:pic>
        <p:nvPicPr>
          <p:cNvPr id="4" name="Obraz 3" descr="Obraz zawierający zewnętrzne, niebo, podłoże, budynek&#10;&#10;Opis wygenerowany automatycznie">
            <a:extLst>
              <a:ext uri="{FF2B5EF4-FFF2-40B4-BE49-F238E27FC236}">
                <a16:creationId xmlns:a16="http://schemas.microsoft.com/office/drawing/2014/main" xmlns="" id="{A67A8FAA-B6F3-43D8-BE0A-EF4A56C3B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29000"/>
            <a:ext cx="444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Hi!  I’m Miłosz Kozioł</a:t>
            </a:r>
            <a:br>
              <a:rPr lang="pl-PL" altLang="pl-PL"/>
            </a:br>
            <a:r>
              <a:rPr lang="pl-PL" altLang="pl-PL"/>
              <a:t>I’m thirteen years old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860550"/>
            <a:ext cx="5486400" cy="4997450"/>
          </a:xfrm>
        </p:spPr>
      </p:pic>
    </p:spTree>
    <p:extLst>
      <p:ext uri="{BB962C8B-B14F-4D97-AF65-F5344CB8AC3E}">
        <p14:creationId xmlns:p14="http://schemas.microsoft.com/office/powerpoint/2010/main" val="55947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Obwód</Template>
  <TotalTime>202</TotalTime>
  <Words>1175</Words>
  <Application>Microsoft Office PowerPoint</Application>
  <PresentationFormat>Niestandardowy</PresentationFormat>
  <Paragraphs>97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Obwód</vt:lpstr>
      <vt:lpstr>Hello everyone. We are in Year 7 and this is our class  some years ago  </vt:lpstr>
      <vt:lpstr>Prezentacja programu PowerPoint</vt:lpstr>
      <vt:lpstr>Prezentacja programu PowerPoint</vt:lpstr>
      <vt:lpstr>My sports</vt:lpstr>
      <vt:lpstr>hobbies</vt:lpstr>
      <vt:lpstr>Prezentacja programu PowerPoint</vt:lpstr>
      <vt:lpstr>Prezentacja programu PowerPoint</vt:lpstr>
      <vt:lpstr>Prezentacja programu PowerPoint</vt:lpstr>
      <vt:lpstr>Hi!  I’m Miłosz Kozioł I’m thirteen years old</vt:lpstr>
      <vt:lpstr>I live in Poland in Świętokrzyskie.</vt:lpstr>
      <vt:lpstr>My hobby</vt:lpstr>
      <vt:lpstr>I like playing handball</vt:lpstr>
      <vt:lpstr>and football</vt:lpstr>
      <vt:lpstr>and my number one is basketball</vt:lpstr>
      <vt:lpstr>Prezentacja programu PowerPoint</vt:lpstr>
      <vt:lpstr>Red bull roast it 2016</vt:lpstr>
      <vt:lpstr>Prezentacja programu PowerPoint</vt:lpstr>
      <vt:lpstr>Hello . My name is Marceli.  I live in Poland.  I have two brothers.  I'm in the 7th year.</vt:lpstr>
      <vt:lpstr> </vt:lpstr>
      <vt:lpstr> My second passion is riding a dirt bike. I love it!! </vt:lpstr>
      <vt:lpstr>Personal details</vt:lpstr>
      <vt:lpstr>Hobbies and interests</vt:lpstr>
      <vt:lpstr>Hi, my names Amelia. I like travelling.</vt:lpstr>
      <vt:lpstr>Prezentacja programu PowerPoint</vt:lpstr>
      <vt:lpstr>   My name is Wiktor, I am 13 years old. I live in Poland. I have two brothers and parents. I like to riding a bike, playing football and listening to music. I have five dogs and one hamster.</vt:lpstr>
      <vt:lpstr>Prezentacja programu PowerPoint</vt:lpstr>
      <vt:lpstr>A bit about  us!!!</vt:lpstr>
      <vt:lpstr>Our families </vt:lpstr>
      <vt:lpstr>After school</vt:lpstr>
      <vt:lpstr>After school - Tosia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intoduction</dc:title>
  <dc:creator>AnKol</dc:creator>
  <cp:lastModifiedBy>cp24</cp:lastModifiedBy>
  <cp:revision>23</cp:revision>
  <dcterms:created xsi:type="dcterms:W3CDTF">2019-09-22T16:44:01Z</dcterms:created>
  <dcterms:modified xsi:type="dcterms:W3CDTF">2019-10-06T17:28:12Z</dcterms:modified>
</cp:coreProperties>
</file>