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6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005856"/>
    <a:srgbClr val="9EFF29"/>
    <a:srgbClr val="007033"/>
    <a:srgbClr val="5EEC3C"/>
    <a:srgbClr val="F1C88B"/>
    <a:srgbClr val="FE9202"/>
    <a:srgbClr val="FF2549"/>
    <a:srgbClr val="1D3A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56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28" y="1408470"/>
            <a:ext cx="8203575" cy="13998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4" y="2756698"/>
            <a:ext cx="8188953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68580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7"/>
          </a:xfrm>
        </p:spPr>
        <p:txBody>
          <a:bodyPr/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 algn="l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l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l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l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43" y="391788"/>
            <a:ext cx="62843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43" y="1155313"/>
            <a:ext cx="6284320" cy="3511061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9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ct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ct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ct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ct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ct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ct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071" y="1669728"/>
            <a:ext cx="8203575" cy="1399845"/>
          </a:xfrm>
        </p:spPr>
        <p:txBody>
          <a:bodyPr/>
          <a:lstStyle/>
          <a:p>
            <a:r>
              <a:rPr lang="sl-SI" b="1" dirty="0" err="1" smtClean="0"/>
              <a:t>Christmas</a:t>
            </a:r>
            <a:r>
              <a:rPr lang="sl-SI" b="1" dirty="0" smtClean="0"/>
              <a:t> in </a:t>
            </a:r>
            <a:r>
              <a:rPr lang="sl-SI" b="1" dirty="0" err="1" smtClean="0"/>
              <a:t>Slovenia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Advent  </a:t>
            </a:r>
            <a:r>
              <a:rPr lang="sl-SI" b="1" dirty="0" smtClean="0"/>
              <a:t>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37" y="1197404"/>
            <a:ext cx="4355263" cy="3664917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err="1">
                <a:solidFill>
                  <a:srgbClr val="00B050"/>
                </a:solidFill>
              </a:rPr>
              <a:t>Christmas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feeling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starts</a:t>
            </a:r>
            <a:r>
              <a:rPr lang="sl-SI" sz="2400" dirty="0">
                <a:solidFill>
                  <a:srgbClr val="00B050"/>
                </a:solidFill>
              </a:rPr>
              <a:t> at </a:t>
            </a:r>
            <a:r>
              <a:rPr lang="sl-SI" sz="2400" dirty="0" err="1">
                <a:solidFill>
                  <a:srgbClr val="00B050"/>
                </a:solidFill>
              </a:rPr>
              <a:t>the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beginning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of</a:t>
            </a:r>
            <a:r>
              <a:rPr lang="sl-SI" sz="2400" dirty="0">
                <a:solidFill>
                  <a:srgbClr val="00B050"/>
                </a:solidFill>
              </a:rPr>
              <a:t> December </a:t>
            </a:r>
            <a:r>
              <a:rPr lang="sl-SI" sz="2400" dirty="0" err="1">
                <a:solidFill>
                  <a:srgbClr val="00B050"/>
                </a:solidFill>
              </a:rPr>
              <a:t>when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we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buy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or</a:t>
            </a:r>
            <a:r>
              <a:rPr lang="sl-SI" sz="2400" dirty="0">
                <a:solidFill>
                  <a:srgbClr val="00B050"/>
                </a:solidFill>
              </a:rPr>
              <a:t> make </a:t>
            </a:r>
            <a:r>
              <a:rPr lang="sl-SI" sz="2400" dirty="0" err="1">
                <a:solidFill>
                  <a:srgbClr val="00B050"/>
                </a:solidFill>
              </a:rPr>
              <a:t>our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own</a:t>
            </a:r>
            <a:r>
              <a:rPr lang="sl-SI" sz="2400" dirty="0">
                <a:solidFill>
                  <a:srgbClr val="00B050"/>
                </a:solidFill>
              </a:rPr>
              <a:t> Advent </a:t>
            </a:r>
            <a:r>
              <a:rPr lang="sl-SI" sz="2400" dirty="0" err="1">
                <a:solidFill>
                  <a:srgbClr val="00B050"/>
                </a:solidFill>
              </a:rPr>
              <a:t>wreaths</a:t>
            </a:r>
            <a:r>
              <a:rPr lang="sl-SI" sz="2400" dirty="0">
                <a:solidFill>
                  <a:srgbClr val="00B050"/>
                </a:solidFill>
              </a:rPr>
              <a:t>. </a:t>
            </a:r>
            <a:r>
              <a:rPr lang="sl-SI" sz="2400" dirty="0" err="1">
                <a:solidFill>
                  <a:srgbClr val="00B050"/>
                </a:solidFill>
              </a:rPr>
              <a:t>We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usually</a:t>
            </a:r>
            <a:r>
              <a:rPr lang="sl-SI" sz="2400" dirty="0">
                <a:solidFill>
                  <a:srgbClr val="00B050"/>
                </a:solidFill>
              </a:rPr>
              <a:t> put it on </a:t>
            </a:r>
            <a:r>
              <a:rPr lang="sl-SI" sz="2400" dirty="0" err="1">
                <a:solidFill>
                  <a:srgbClr val="00B050"/>
                </a:solidFill>
              </a:rPr>
              <a:t>the</a:t>
            </a:r>
            <a:r>
              <a:rPr lang="sl-SI" sz="2400" dirty="0">
                <a:solidFill>
                  <a:srgbClr val="00B050"/>
                </a:solidFill>
              </a:rPr>
              <a:t> table. On </a:t>
            </a:r>
            <a:r>
              <a:rPr lang="sl-SI" sz="2400" dirty="0" err="1">
                <a:solidFill>
                  <a:srgbClr val="00B050"/>
                </a:solidFill>
              </a:rPr>
              <a:t>the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first</a:t>
            </a:r>
            <a:r>
              <a:rPr lang="sl-SI" sz="2400" dirty="0">
                <a:solidFill>
                  <a:srgbClr val="00B050"/>
                </a:solidFill>
              </a:rPr>
              <a:t> December </a:t>
            </a:r>
            <a:r>
              <a:rPr lang="sl-SI" sz="2400" dirty="0" err="1">
                <a:solidFill>
                  <a:srgbClr val="00B050"/>
                </a:solidFill>
              </a:rPr>
              <a:t>Sunday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we</a:t>
            </a:r>
            <a:r>
              <a:rPr lang="sl-SI" sz="2400" dirty="0">
                <a:solidFill>
                  <a:srgbClr val="00B050"/>
                </a:solidFill>
              </a:rPr>
              <a:t> lit </a:t>
            </a:r>
            <a:r>
              <a:rPr lang="sl-SI" sz="2400" dirty="0" err="1">
                <a:solidFill>
                  <a:srgbClr val="00B050"/>
                </a:solidFill>
              </a:rPr>
              <a:t>the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first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err="1">
                <a:solidFill>
                  <a:srgbClr val="00B050"/>
                </a:solidFill>
              </a:rPr>
              <a:t>candle</a:t>
            </a:r>
            <a:r>
              <a:rPr lang="sl-SI" sz="2400" dirty="0">
                <a:solidFill>
                  <a:srgbClr val="00B050"/>
                </a:solidFill>
              </a:rPr>
              <a:t>. </a:t>
            </a:r>
            <a:endParaRPr lang="en-GB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99" y="1721887"/>
            <a:ext cx="3923928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Christmas</a:t>
            </a:r>
            <a:r>
              <a:rPr lang="sl-SI" dirty="0"/>
              <a:t> </a:t>
            </a:r>
            <a:r>
              <a:rPr lang="sl-SI" dirty="0" err="1"/>
              <a:t>letters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4059" y="1367039"/>
            <a:ext cx="4290524" cy="2299270"/>
          </a:xfrm>
        </p:spPr>
        <p:txBody>
          <a:bodyPr/>
          <a:lstStyle/>
          <a:p>
            <a:pPr marL="0" indent="0" algn="l">
              <a:buNone/>
            </a:pPr>
            <a:r>
              <a:rPr lang="sl-SI" dirty="0" err="1">
                <a:solidFill>
                  <a:srgbClr val="00B050"/>
                </a:solidFill>
              </a:rPr>
              <a:t>Before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Christmas</a:t>
            </a:r>
            <a:r>
              <a:rPr lang="sl-SI" dirty="0">
                <a:solidFill>
                  <a:srgbClr val="00B050"/>
                </a:solidFill>
              </a:rPr>
              <a:t> some </a:t>
            </a:r>
            <a:r>
              <a:rPr lang="sl-SI" dirty="0" err="1">
                <a:solidFill>
                  <a:srgbClr val="00B050"/>
                </a:solidFill>
              </a:rPr>
              <a:t>children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still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write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letters</a:t>
            </a:r>
            <a:r>
              <a:rPr lang="sl-SI" dirty="0">
                <a:solidFill>
                  <a:srgbClr val="00B050"/>
                </a:solidFill>
              </a:rPr>
              <a:t> to Santa </a:t>
            </a:r>
            <a:r>
              <a:rPr lang="sl-SI" dirty="0" err="1">
                <a:solidFill>
                  <a:srgbClr val="00B050"/>
                </a:solidFill>
              </a:rPr>
              <a:t>Claus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telling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him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what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presents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they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would</a:t>
            </a:r>
            <a:r>
              <a:rPr lang="sl-SI" dirty="0">
                <a:solidFill>
                  <a:srgbClr val="00B050"/>
                </a:solidFill>
              </a:rPr>
              <a:t> like to </a:t>
            </a:r>
            <a:r>
              <a:rPr lang="sl-SI" dirty="0" err="1">
                <a:solidFill>
                  <a:srgbClr val="00B050"/>
                </a:solidFill>
              </a:rPr>
              <a:t>get</a:t>
            </a:r>
            <a:r>
              <a:rPr lang="sl-SI" dirty="0">
                <a:solidFill>
                  <a:srgbClr val="00B050"/>
                </a:solidFill>
              </a:rPr>
              <a:t>.</a:t>
            </a:r>
          </a:p>
          <a:p>
            <a:endParaRPr lang="sl-SI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96" y="1221871"/>
            <a:ext cx="3180580" cy="39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5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317" y="256899"/>
            <a:ext cx="8412206" cy="763525"/>
          </a:xfrm>
        </p:spPr>
        <p:txBody>
          <a:bodyPr>
            <a:normAutofit/>
          </a:bodyPr>
          <a:lstStyle/>
          <a:p>
            <a:r>
              <a:rPr lang="sl-SI" b="1" dirty="0"/>
              <a:t>How </a:t>
            </a:r>
            <a:r>
              <a:rPr lang="sl-SI" b="1" dirty="0" err="1"/>
              <a:t>we</a:t>
            </a:r>
            <a:r>
              <a:rPr lang="sl-SI" b="1" dirty="0"/>
              <a:t> </a:t>
            </a:r>
            <a:r>
              <a:rPr lang="sl-SI" b="1" dirty="0" err="1" smtClean="0"/>
              <a:t>prepare</a:t>
            </a:r>
            <a:r>
              <a:rPr lang="sl-SI" b="1" dirty="0" smtClean="0"/>
              <a:t> </a:t>
            </a:r>
            <a:r>
              <a:rPr lang="sl-SI" b="1" dirty="0" err="1"/>
              <a:t>for</a:t>
            </a:r>
            <a:r>
              <a:rPr lang="sl-SI" b="1" dirty="0"/>
              <a:t> </a:t>
            </a:r>
            <a:r>
              <a:rPr lang="sl-SI" b="1" dirty="0" err="1"/>
              <a:t>Christmas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8169" y="1361000"/>
            <a:ext cx="4040188" cy="35059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l-SI" dirty="0" err="1">
                <a:solidFill>
                  <a:srgbClr val="00B050"/>
                </a:solidFill>
              </a:rPr>
              <a:t>My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grandmother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bakes</a:t>
            </a:r>
            <a:r>
              <a:rPr lang="sl-SI" dirty="0">
                <a:solidFill>
                  <a:srgbClr val="00B050"/>
                </a:solidFill>
              </a:rPr>
              <a:t> potica </a:t>
            </a:r>
            <a:r>
              <a:rPr lang="sl-SI" dirty="0" err="1">
                <a:solidFill>
                  <a:srgbClr val="00B050"/>
                </a:solidFill>
              </a:rPr>
              <a:t>every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year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and</a:t>
            </a:r>
            <a:r>
              <a:rPr lang="sl-SI" dirty="0">
                <a:solidFill>
                  <a:srgbClr val="00B050"/>
                </a:solidFill>
              </a:rPr>
              <a:t> I </a:t>
            </a:r>
            <a:r>
              <a:rPr lang="sl-SI" dirty="0" err="1">
                <a:solidFill>
                  <a:srgbClr val="00B050"/>
                </a:solidFill>
              </a:rPr>
              <a:t>help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her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bake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cookies</a:t>
            </a:r>
            <a:r>
              <a:rPr lang="sl-SI" dirty="0">
                <a:solidFill>
                  <a:srgbClr val="00B050"/>
                </a:solidFill>
              </a:rPr>
              <a:t>. Potica is </a:t>
            </a:r>
            <a:r>
              <a:rPr lang="sl-SI" dirty="0" err="1">
                <a:solidFill>
                  <a:srgbClr val="00B050"/>
                </a:solidFill>
              </a:rPr>
              <a:t>Slovenian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traditional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food</a:t>
            </a:r>
            <a:r>
              <a:rPr lang="sl-SI" dirty="0">
                <a:solidFill>
                  <a:srgbClr val="00B050"/>
                </a:solidFill>
              </a:rPr>
              <a:t>, it is a </a:t>
            </a:r>
            <a:r>
              <a:rPr lang="sl-SI" dirty="0" err="1">
                <a:solidFill>
                  <a:srgbClr val="00B050"/>
                </a:solidFill>
              </a:rPr>
              <a:t>traditional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Slovene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sweet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roll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with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walnuts</a:t>
            </a:r>
            <a:r>
              <a:rPr lang="sl-SI" dirty="0">
                <a:solidFill>
                  <a:srgbClr val="00B050"/>
                </a:solidFill>
              </a:rPr>
              <a:t>.</a:t>
            </a:r>
          </a:p>
          <a:p>
            <a:pPr marL="0" indent="0" algn="l">
              <a:buNone/>
            </a:pPr>
            <a:r>
              <a:rPr lang="sl-SI" dirty="0">
                <a:solidFill>
                  <a:srgbClr val="00B050"/>
                </a:solidFill>
              </a:rPr>
              <a:t>Some </a:t>
            </a:r>
            <a:r>
              <a:rPr lang="sl-SI" dirty="0" err="1">
                <a:solidFill>
                  <a:srgbClr val="00B050"/>
                </a:solidFill>
              </a:rPr>
              <a:t>people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also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decorate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their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houses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with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smtClean="0">
                <a:solidFill>
                  <a:srgbClr val="00B050"/>
                </a:solidFill>
              </a:rPr>
              <a:t>a lot </a:t>
            </a:r>
            <a:r>
              <a:rPr lang="sl-SI" dirty="0" err="1" smtClean="0">
                <a:solidFill>
                  <a:srgbClr val="00B050"/>
                </a:solidFill>
              </a:rPr>
              <a:t>of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lights</a:t>
            </a:r>
            <a:r>
              <a:rPr lang="sl-SI" dirty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79" y="2687327"/>
            <a:ext cx="1603785" cy="2179641"/>
          </a:xfrm>
          <a:prstGeom prst="rect">
            <a:avLst/>
          </a:prstGeom>
        </p:spPr>
      </p:pic>
      <p:pic>
        <p:nvPicPr>
          <p:cNvPr id="12" name="Slika 11" descr="bozicnipisko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8357" y="1361000"/>
            <a:ext cx="2935522" cy="14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317" y="256899"/>
            <a:ext cx="8412206" cy="763525"/>
          </a:xfrm>
        </p:spPr>
        <p:txBody>
          <a:bodyPr>
            <a:normAutofit/>
          </a:bodyPr>
          <a:lstStyle/>
          <a:p>
            <a:r>
              <a:rPr lang="sl-SI" b="1" dirty="0" err="1" smtClean="0"/>
              <a:t>Christmas</a:t>
            </a:r>
            <a:r>
              <a:rPr lang="sl-SI" b="1" dirty="0" smtClean="0"/>
              <a:t> Eve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8169" y="1361000"/>
            <a:ext cx="4040188" cy="35059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dirty="0">
                <a:solidFill>
                  <a:srgbClr val="00B050"/>
                </a:solidFill>
              </a:rPr>
              <a:t>On </a:t>
            </a:r>
            <a:r>
              <a:rPr lang="sl-SI" dirty="0" err="1">
                <a:solidFill>
                  <a:srgbClr val="00B050"/>
                </a:solidFill>
              </a:rPr>
              <a:t>Christmas</a:t>
            </a:r>
            <a:r>
              <a:rPr lang="sl-SI" dirty="0">
                <a:solidFill>
                  <a:srgbClr val="00B050"/>
                </a:solidFill>
              </a:rPr>
              <a:t> Eve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put up a </a:t>
            </a:r>
            <a:r>
              <a:rPr lang="sl-SI" dirty="0" err="1">
                <a:solidFill>
                  <a:srgbClr val="00B050"/>
                </a:solidFill>
              </a:rPr>
              <a:t>Christmas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tree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 err="1">
                <a:solidFill>
                  <a:srgbClr val="00B050"/>
                </a:solidFill>
              </a:rPr>
              <a:t>decorate</a:t>
            </a:r>
            <a:r>
              <a:rPr lang="sl-SI" dirty="0">
                <a:solidFill>
                  <a:srgbClr val="00B050"/>
                </a:solidFill>
              </a:rPr>
              <a:t> it  </a:t>
            </a:r>
            <a:r>
              <a:rPr lang="sl-SI" dirty="0" err="1">
                <a:solidFill>
                  <a:srgbClr val="00B050"/>
                </a:solidFill>
              </a:rPr>
              <a:t>with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different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ornaments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and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cribs</a:t>
            </a:r>
            <a:r>
              <a:rPr lang="sl-SI" dirty="0">
                <a:solidFill>
                  <a:srgbClr val="00B050"/>
                </a:solidFill>
              </a:rPr>
              <a:t>.</a:t>
            </a:r>
            <a:r>
              <a:rPr lang="sl-SI" dirty="0"/>
              <a:t> </a:t>
            </a:r>
            <a:endParaRPr lang="sl-SI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sl-SI" dirty="0">
                <a:solidFill>
                  <a:srgbClr val="00B050"/>
                </a:solidFill>
              </a:rPr>
              <a:t>On </a:t>
            </a:r>
            <a:r>
              <a:rPr lang="sl-SI" dirty="0" err="1">
                <a:solidFill>
                  <a:srgbClr val="00B050"/>
                </a:solidFill>
              </a:rPr>
              <a:t>the</a:t>
            </a:r>
            <a:r>
              <a:rPr lang="sl-SI" dirty="0">
                <a:solidFill>
                  <a:srgbClr val="00B050"/>
                </a:solidFill>
              </a:rPr>
              <a:t> top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usually</a:t>
            </a:r>
            <a:r>
              <a:rPr lang="sl-SI" dirty="0">
                <a:solidFill>
                  <a:srgbClr val="00B050"/>
                </a:solidFill>
              </a:rPr>
              <a:t> put </a:t>
            </a:r>
            <a:r>
              <a:rPr lang="sl-SI" dirty="0" err="1">
                <a:solidFill>
                  <a:srgbClr val="00B050"/>
                </a:solidFill>
              </a:rPr>
              <a:t>an</a:t>
            </a:r>
            <a:r>
              <a:rPr lang="sl-SI" dirty="0">
                <a:solidFill>
                  <a:srgbClr val="00B050"/>
                </a:solidFill>
              </a:rPr>
              <a:t> angel. </a:t>
            </a:r>
            <a:r>
              <a:rPr lang="sl-SI" dirty="0" err="1">
                <a:solidFill>
                  <a:srgbClr val="00B050"/>
                </a:solidFill>
              </a:rPr>
              <a:t>Many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families</a:t>
            </a:r>
            <a:r>
              <a:rPr lang="sl-SI" dirty="0">
                <a:solidFill>
                  <a:srgbClr val="00B050"/>
                </a:solidFill>
              </a:rPr>
              <a:t> put </a:t>
            </a:r>
            <a:r>
              <a:rPr lang="sl-SI" dirty="0" err="1">
                <a:solidFill>
                  <a:srgbClr val="00B050"/>
                </a:solidFill>
              </a:rPr>
              <a:t>nativity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scenes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next</a:t>
            </a:r>
            <a:r>
              <a:rPr lang="sl-SI" dirty="0">
                <a:solidFill>
                  <a:srgbClr val="00B050"/>
                </a:solidFill>
              </a:rPr>
              <a:t> to </a:t>
            </a:r>
            <a:r>
              <a:rPr lang="sl-SI" dirty="0" err="1">
                <a:solidFill>
                  <a:srgbClr val="00B050"/>
                </a:solidFill>
              </a:rPr>
              <a:t>the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tree</a:t>
            </a:r>
            <a:r>
              <a:rPr lang="sl-SI" dirty="0">
                <a:solidFill>
                  <a:srgbClr val="00B050"/>
                </a:solidFill>
              </a:rPr>
              <a:t>.</a:t>
            </a:r>
            <a:r>
              <a:rPr lang="sl-SI" dirty="0"/>
              <a:t> </a:t>
            </a:r>
            <a:r>
              <a:rPr lang="sl-SI" dirty="0">
                <a:solidFill>
                  <a:srgbClr val="00B050"/>
                </a:solidFill>
              </a:rPr>
              <a:t>Santa </a:t>
            </a:r>
            <a:r>
              <a:rPr lang="sl-SI" dirty="0" err="1">
                <a:solidFill>
                  <a:srgbClr val="00B050"/>
                </a:solidFill>
              </a:rPr>
              <a:t>Claus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leaves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presents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under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the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Christmas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tree</a:t>
            </a:r>
            <a:r>
              <a:rPr lang="sl-SI" dirty="0">
                <a:solidFill>
                  <a:srgbClr val="00B050"/>
                </a:solidFill>
              </a:rPr>
              <a:t> at </a:t>
            </a:r>
            <a:r>
              <a:rPr lang="sl-SI" dirty="0" err="1">
                <a:solidFill>
                  <a:srgbClr val="00B050"/>
                </a:solidFill>
              </a:rPr>
              <a:t>night</a:t>
            </a:r>
            <a:r>
              <a:rPr lang="sl-SI" dirty="0">
                <a:solidFill>
                  <a:srgbClr val="00B050"/>
                </a:solidFill>
              </a:rPr>
              <a:t>.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7" name="Označba mesta vsebine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26" y="1523233"/>
            <a:ext cx="4617397" cy="30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317" y="256899"/>
            <a:ext cx="8412206" cy="763525"/>
          </a:xfrm>
        </p:spPr>
        <p:txBody>
          <a:bodyPr>
            <a:normAutofit/>
          </a:bodyPr>
          <a:lstStyle/>
          <a:p>
            <a:r>
              <a:rPr lang="sl-SI" b="1" dirty="0" err="1" smtClean="0"/>
              <a:t>Christmas</a:t>
            </a:r>
            <a:r>
              <a:rPr lang="sl-SI" b="1" dirty="0" smtClean="0"/>
              <a:t> </a:t>
            </a:r>
            <a:r>
              <a:rPr lang="sl-SI" b="1" dirty="0" err="1" smtClean="0"/>
              <a:t>dinner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8169" y="1361000"/>
            <a:ext cx="4374334" cy="35059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l-SI" dirty="0">
                <a:solidFill>
                  <a:srgbClr val="00B050"/>
                </a:solidFill>
              </a:rPr>
              <a:t>On </a:t>
            </a:r>
            <a:r>
              <a:rPr lang="sl-SI" dirty="0" err="1">
                <a:solidFill>
                  <a:srgbClr val="00B050"/>
                </a:solidFill>
              </a:rPr>
              <a:t>Christmas</a:t>
            </a:r>
            <a:r>
              <a:rPr lang="sl-SI" dirty="0">
                <a:solidFill>
                  <a:srgbClr val="00B050"/>
                </a:solidFill>
              </a:rPr>
              <a:t> Eve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have</a:t>
            </a:r>
            <a:r>
              <a:rPr lang="sl-SI" dirty="0">
                <a:solidFill>
                  <a:srgbClr val="00B050"/>
                </a:solidFill>
              </a:rPr>
              <a:t>  </a:t>
            </a:r>
            <a:r>
              <a:rPr lang="sl-SI" dirty="0" err="1">
                <a:solidFill>
                  <a:srgbClr val="00B050"/>
                </a:solidFill>
              </a:rPr>
              <a:t>dinner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where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the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whole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family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gathers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and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have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fun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together</a:t>
            </a:r>
            <a:r>
              <a:rPr lang="sl-SI" dirty="0">
                <a:solidFill>
                  <a:srgbClr val="00B050"/>
                </a:solidFill>
              </a:rPr>
              <a:t>. </a:t>
            </a:r>
          </a:p>
          <a:p>
            <a:pPr marL="0" indent="0" algn="l">
              <a:buNone/>
            </a:pPr>
            <a:r>
              <a:rPr lang="sl-SI" dirty="0" err="1">
                <a:solidFill>
                  <a:srgbClr val="00B050"/>
                </a:solidFill>
              </a:rPr>
              <a:t>For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Christmas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dinner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usually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eat</a:t>
            </a:r>
            <a:r>
              <a:rPr lang="sl-SI" dirty="0">
                <a:solidFill>
                  <a:srgbClr val="00B050"/>
                </a:solidFill>
              </a:rPr>
              <a:t>  </a:t>
            </a:r>
            <a:r>
              <a:rPr lang="sl-SI" dirty="0" err="1" smtClean="0">
                <a:solidFill>
                  <a:srgbClr val="00B050"/>
                </a:solidFill>
              </a:rPr>
              <a:t>beef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soup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with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noodles</a:t>
            </a:r>
            <a:r>
              <a:rPr lang="sl-SI" dirty="0" smtClean="0">
                <a:solidFill>
                  <a:srgbClr val="00B050"/>
                </a:solidFill>
              </a:rPr>
              <a:t>, </a:t>
            </a:r>
            <a:r>
              <a:rPr lang="sl-SI" dirty="0" err="1" smtClean="0">
                <a:solidFill>
                  <a:srgbClr val="00B050"/>
                </a:solidFill>
              </a:rPr>
              <a:t>roast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turkey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 err="1" smtClean="0">
                <a:solidFill>
                  <a:srgbClr val="00B050"/>
                </a:solidFill>
              </a:rPr>
              <a:t>boiled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beef</a:t>
            </a:r>
            <a:r>
              <a:rPr lang="sl-SI" dirty="0" smtClean="0">
                <a:solidFill>
                  <a:srgbClr val="00B050"/>
                </a:solidFill>
              </a:rPr>
              <a:t>, </a:t>
            </a:r>
            <a:r>
              <a:rPr lang="sl-SI" dirty="0" err="1" smtClean="0">
                <a:solidFill>
                  <a:srgbClr val="00B050"/>
                </a:solidFill>
              </a:rPr>
              <a:t>roast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pork,roastet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potatoes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 err="1">
                <a:solidFill>
                  <a:srgbClr val="00B050"/>
                </a:solidFill>
              </a:rPr>
              <a:t>rice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 err="1" smtClean="0">
                <a:solidFill>
                  <a:srgbClr val="00B050"/>
                </a:solidFill>
              </a:rPr>
              <a:t>various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salads</a:t>
            </a:r>
            <a:r>
              <a:rPr lang="sl-SI" smtClean="0">
                <a:solidFill>
                  <a:srgbClr val="00B050"/>
                </a:solidFill>
              </a:rPr>
              <a:t>. Potica </a:t>
            </a:r>
            <a:r>
              <a:rPr lang="sl-SI" dirty="0" err="1" smtClean="0">
                <a:solidFill>
                  <a:srgbClr val="00B050"/>
                </a:solidFill>
              </a:rPr>
              <a:t>and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biscuits</a:t>
            </a:r>
            <a:r>
              <a:rPr lang="sl-SI" dirty="0" smtClean="0">
                <a:solidFill>
                  <a:srgbClr val="00B050"/>
                </a:solidFill>
              </a:rPr>
              <a:t> are </a:t>
            </a:r>
            <a:r>
              <a:rPr lang="sl-SI" dirty="0" err="1" smtClean="0">
                <a:solidFill>
                  <a:srgbClr val="00B050"/>
                </a:solidFill>
              </a:rPr>
              <a:t>served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>
                <a:solidFill>
                  <a:srgbClr val="00B050"/>
                </a:solidFill>
              </a:rPr>
              <a:t>as a </a:t>
            </a:r>
            <a:r>
              <a:rPr lang="sl-SI" dirty="0" err="1">
                <a:solidFill>
                  <a:srgbClr val="00B050"/>
                </a:solidFill>
              </a:rPr>
              <a:t>dessert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7" name="Slika 6" descr="b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44" y="1755058"/>
            <a:ext cx="3954721" cy="22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317" y="256899"/>
            <a:ext cx="8412206" cy="763525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8168" y="1361000"/>
            <a:ext cx="4846283" cy="35059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l-SI" dirty="0">
                <a:solidFill>
                  <a:srgbClr val="00B050"/>
                </a:solidFill>
              </a:rPr>
              <a:t>At </a:t>
            </a:r>
            <a:r>
              <a:rPr lang="sl-SI" dirty="0" err="1">
                <a:solidFill>
                  <a:srgbClr val="00B050"/>
                </a:solidFill>
              </a:rPr>
              <a:t>midnight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go to </a:t>
            </a:r>
            <a:r>
              <a:rPr lang="sl-SI" dirty="0" err="1">
                <a:solidFill>
                  <a:srgbClr val="00B050"/>
                </a:solidFill>
              </a:rPr>
              <a:t>church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 err="1">
                <a:solidFill>
                  <a:srgbClr val="00B050"/>
                </a:solidFill>
              </a:rPr>
              <a:t>where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sing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Christmas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carols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during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the</a:t>
            </a:r>
            <a:r>
              <a:rPr lang="sl-SI" dirty="0">
                <a:solidFill>
                  <a:srgbClr val="00B050"/>
                </a:solidFill>
              </a:rPr>
              <a:t>  </a:t>
            </a:r>
            <a:r>
              <a:rPr lang="sl-SI" dirty="0" err="1">
                <a:solidFill>
                  <a:srgbClr val="00B050"/>
                </a:solidFill>
              </a:rPr>
              <a:t>mass</a:t>
            </a:r>
            <a:r>
              <a:rPr lang="sl-SI" dirty="0">
                <a:solidFill>
                  <a:srgbClr val="00B050"/>
                </a:solidFill>
              </a:rPr>
              <a:t>. On </a:t>
            </a:r>
            <a:r>
              <a:rPr lang="sl-SI" dirty="0" err="1">
                <a:solidFill>
                  <a:srgbClr val="00B050"/>
                </a:solidFill>
              </a:rPr>
              <a:t>Christmas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morning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are </a:t>
            </a:r>
            <a:r>
              <a:rPr lang="sl-SI" dirty="0" err="1">
                <a:solidFill>
                  <a:srgbClr val="00B050"/>
                </a:solidFill>
              </a:rPr>
              <a:t>all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very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happy</a:t>
            </a:r>
            <a:r>
              <a:rPr lang="sl-SI" dirty="0">
                <a:solidFill>
                  <a:srgbClr val="00B050"/>
                </a:solidFill>
              </a:rPr>
              <a:t>   as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receive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gifts</a:t>
            </a:r>
            <a:r>
              <a:rPr lang="sl-SI" dirty="0" smtClean="0">
                <a:solidFill>
                  <a:srgbClr val="00B050"/>
                </a:solidFill>
              </a:rPr>
              <a:t>.</a:t>
            </a:r>
          </a:p>
          <a:p>
            <a:pPr marL="0" indent="0" algn="l">
              <a:buNone/>
            </a:pPr>
            <a:endParaRPr lang="sl-SI" dirty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sl-SI" dirty="0">
                <a:solidFill>
                  <a:srgbClr val="00B050"/>
                </a:solidFill>
              </a:rPr>
              <a:t>At CHRISTMAS, on 25th December,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open </a:t>
            </a:r>
            <a:r>
              <a:rPr lang="sl-SI" dirty="0" err="1">
                <a:solidFill>
                  <a:srgbClr val="00B050"/>
                </a:solidFill>
              </a:rPr>
              <a:t>presents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and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spend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the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day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with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people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we</a:t>
            </a:r>
            <a:r>
              <a:rPr lang="sl-SI" dirty="0">
                <a:solidFill>
                  <a:srgbClr val="00B050"/>
                </a:solidFill>
              </a:rPr>
              <a:t> love.</a:t>
            </a:r>
          </a:p>
          <a:p>
            <a:pPr marL="0" indent="0" algn="l">
              <a:buNone/>
            </a:pP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8" name="Slika 7" descr="božič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4451" y="1819338"/>
            <a:ext cx="3740048" cy="24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317" y="256899"/>
            <a:ext cx="8412206" cy="763525"/>
          </a:xfrm>
        </p:spPr>
        <p:txBody>
          <a:bodyPr>
            <a:normAutofit/>
          </a:bodyPr>
          <a:lstStyle/>
          <a:p>
            <a:r>
              <a:rPr lang="sl-SI" b="1" dirty="0" err="1" smtClean="0"/>
              <a:t>Photographs</a:t>
            </a:r>
            <a:r>
              <a:rPr lang="sl-SI" b="1" dirty="0" smtClean="0"/>
              <a:t>:</a:t>
            </a:r>
            <a:endParaRPr lang="en-US" b="1" dirty="0"/>
          </a:p>
        </p:txBody>
      </p:sp>
      <p:pic>
        <p:nvPicPr>
          <p:cNvPr id="5" name="Slika 4" descr="venče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90" y="1197404"/>
            <a:ext cx="2716901" cy="1811267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3248037" y="1649665"/>
            <a:ext cx="99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WREATH</a:t>
            </a:r>
            <a:endParaRPr lang="en-GB" dirty="0"/>
          </a:p>
        </p:txBody>
      </p:sp>
      <p:pic>
        <p:nvPicPr>
          <p:cNvPr id="8" name="Slika 7" descr="po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90" y="3185651"/>
            <a:ext cx="2716901" cy="181126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48037" y="3906618"/>
            <a:ext cx="87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POTICA</a:t>
            </a:r>
            <a:endParaRPr lang="en-GB" dirty="0"/>
          </a:p>
        </p:txBody>
      </p:sp>
      <p:pic>
        <p:nvPicPr>
          <p:cNvPr id="10" name="Slika 9" descr="božičnodrevesce.2jp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5677" y="1197404"/>
            <a:ext cx="2163648" cy="2172921"/>
          </a:xfrm>
          <a:prstGeom prst="rect">
            <a:avLst/>
          </a:prstGeom>
        </p:spPr>
      </p:pic>
      <p:pic>
        <p:nvPicPr>
          <p:cNvPr id="11" name="Slika 10" descr="jasl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5677" y="3547305"/>
            <a:ext cx="2718025" cy="1449613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7150739" y="1664507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mtClean="0"/>
              <a:t>CHRISTMAS TREE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7323187" y="4087445"/>
            <a:ext cx="179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NATIVITY SCENES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361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Diaprojekcija na zaslonu (16:9)</PresentationFormat>
  <Paragraphs>23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Christmas in Slovenia</vt:lpstr>
      <vt:lpstr>Advent  time</vt:lpstr>
      <vt:lpstr>Christmas letters</vt:lpstr>
      <vt:lpstr>How we prepare for Christmas</vt:lpstr>
      <vt:lpstr>Christmas Eve </vt:lpstr>
      <vt:lpstr>Christmas dinner</vt:lpstr>
      <vt:lpstr>PowerPointova predstavitev</vt:lpstr>
      <vt:lpstr>Photographs: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2019-10-28T20:13:32Z</dcterms:modified>
</cp:coreProperties>
</file>