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image2.jpeg" ContentType="image/jpeg"/>
  <Override PartName="/ppt/theme/theme2.xml" ContentType="application/vnd.openxmlformats-officedocument.theme+xml"/>
  <Override PartName="/ppt/media/image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1pPr>
    <a:lvl2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2pPr>
    <a:lvl3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3pPr>
    <a:lvl4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4pPr>
    <a:lvl5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5pPr>
    <a:lvl6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6pPr>
    <a:lvl7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7pPr>
    <a:lvl8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8pPr>
    <a:lvl9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879BBB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879BBB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4B13F">
              <a:alpha val="9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882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78BC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right>
          <a:top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54545">
              <a:alpha val="41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282A2F"/>
        </a:fontRef>
        <a:srgbClr val="282A2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D5C">
              <a:alpha val="82000"/>
            </a:srgb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254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94B285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254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9487B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254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7A8DB2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EDEDF">
              <a:alpha val="19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444C55">
              <a:alpha val="5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33373B">
              <a:alpha val="5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33373B">
              <a:alpha val="50000"/>
            </a:srgbClr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Název a podtit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270000" y="2616200"/>
            <a:ext cx="10464800" cy="2540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270000" y="5207000"/>
            <a:ext cx="10464800" cy="1663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0" algn="ctr">
              <a:spcBef>
                <a:spcPts val="0"/>
              </a:spcBef>
              <a:buSzTx/>
              <a:buNone/>
            </a:lvl2pPr>
            <a:lvl3pPr marL="0" indent="0" algn="ctr">
              <a:spcBef>
                <a:spcPts val="0"/>
              </a:spcBef>
              <a:buSzTx/>
              <a:buNone/>
            </a:lvl3pPr>
            <a:lvl4pPr marL="0" indent="0" algn="ctr">
              <a:spcBef>
                <a:spcPts val="0"/>
              </a:spcBef>
              <a:buSzTx/>
              <a:buNone/>
            </a:lvl4pPr>
            <a:lvl5pPr marL="0" indent="0" algn="ctr">
              <a:spcBef>
                <a:spcPts val="0"/>
              </a:spcBef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itá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sef Novák"/>
          <p:cNvSpPr txBox="1"/>
          <p:nvPr>
            <p:ph type="body" sz="quarter" idx="13"/>
          </p:nvPr>
        </p:nvSpPr>
        <p:spPr>
          <a:xfrm>
            <a:off x="1270000" y="6362700"/>
            <a:ext cx="10464800" cy="5715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</a:lstStyle>
          <a:p>
            <a:pPr/>
            <a:r>
              <a:t>–Josef Novák</a:t>
            </a:r>
          </a:p>
        </p:txBody>
      </p:sp>
      <p:sp>
        <p:nvSpPr>
          <p:cNvPr id="94" name="„Sem napište citát.“"/>
          <p:cNvSpPr txBox="1"/>
          <p:nvPr>
            <p:ph type="body" sz="quarter" idx="14"/>
          </p:nvPr>
        </p:nvSpPr>
        <p:spPr>
          <a:xfrm>
            <a:off x="1270000" y="4518049"/>
            <a:ext cx="10464800" cy="71750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2400"/>
              </a:spcBef>
              <a:buSzTx/>
              <a:buNone/>
              <a:defRPr sz="3800"/>
            </a:lvl1pPr>
          </a:lstStyle>
          <a:p>
            <a:pPr/>
            <a:r>
              <a:t>„Sem napište citát.“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graf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  <a:ln w="88900"/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ky – na šíř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1181100" y="1160942"/>
            <a:ext cx="10642600" cy="55118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181100" y="6794500"/>
            <a:ext cx="10642600" cy="15113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181100" y="8382000"/>
            <a:ext cx="10642600" cy="939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0" algn="ctr">
              <a:spcBef>
                <a:spcPts val="0"/>
              </a:spcBef>
              <a:buSzTx/>
              <a:buNone/>
            </a:lvl2pPr>
            <a:lvl3pPr marL="0" indent="0" algn="ctr">
              <a:spcBef>
                <a:spcPts val="0"/>
              </a:spcBef>
              <a:buSzTx/>
              <a:buNone/>
            </a:lvl3pPr>
            <a:lvl4pPr marL="0" indent="0" algn="ctr">
              <a:spcBef>
                <a:spcPts val="0"/>
              </a:spcBef>
              <a:buSzTx/>
              <a:buNone/>
            </a:lvl4pPr>
            <a:lvl5pPr marL="0" indent="0" algn="ctr">
              <a:spcBef>
                <a:spcPts val="0"/>
              </a:spcBef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Název – uprostř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270000" y="3606800"/>
            <a:ext cx="10464800" cy="2540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ky – na výš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half" idx="13"/>
          </p:nvPr>
        </p:nvSpPr>
        <p:spPr>
          <a:xfrm>
            <a:off x="7226300" y="1231900"/>
            <a:ext cx="4914900" cy="69977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609600" y="1155700"/>
            <a:ext cx="5994400" cy="3568700"/>
          </a:xfrm>
          <a:prstGeom prst="rect">
            <a:avLst/>
          </a:prstGeom>
        </p:spPr>
        <p:txBody>
          <a:bodyPr anchor="b"/>
          <a:lstStyle>
            <a:lvl1pPr>
              <a:defRPr sz="58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609600" y="4762500"/>
            <a:ext cx="5994400" cy="3568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0" algn="ctr">
              <a:spcBef>
                <a:spcPts val="0"/>
              </a:spcBef>
              <a:buSzTx/>
              <a:buNone/>
            </a:lvl2pPr>
            <a:lvl3pPr marL="0" indent="0" algn="ctr">
              <a:spcBef>
                <a:spcPts val="0"/>
              </a:spcBef>
              <a:buSzTx/>
              <a:buNone/>
            </a:lvl3pPr>
            <a:lvl4pPr marL="0" indent="0" algn="ctr">
              <a:spcBef>
                <a:spcPts val="0"/>
              </a:spcBef>
              <a:buSzTx/>
              <a:buNone/>
            </a:lvl4pPr>
            <a:lvl5pPr marL="0" indent="0" algn="ctr">
              <a:spcBef>
                <a:spcPts val="0"/>
              </a:spcBef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Název - nahoř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Název a odráž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xfrm>
            <a:off x="1270000" y="2768600"/>
            <a:ext cx="10464800" cy="57404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Název, odrážky, fot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13"/>
          </p:nvPr>
        </p:nvSpPr>
        <p:spPr>
          <a:xfrm>
            <a:off x="6972300" y="2984500"/>
            <a:ext cx="4747115" cy="60198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1270000" y="2946400"/>
            <a:ext cx="5270500" cy="6096000"/>
          </a:xfrm>
          <a:prstGeom prst="rect">
            <a:avLst/>
          </a:prstGeom>
        </p:spPr>
        <p:txBody>
          <a:bodyPr/>
          <a:lstStyle>
            <a:lvl1pPr marL="482600" indent="-482600">
              <a:spcBef>
                <a:spcPts val="3200"/>
              </a:spcBef>
              <a:buBlip>
                <a:blip r:embed="rId2"/>
              </a:buBlip>
              <a:defRPr sz="3200"/>
            </a:lvl1pPr>
            <a:lvl2pPr marL="965200" indent="-482600">
              <a:spcBef>
                <a:spcPts val="3200"/>
              </a:spcBef>
              <a:buBlip>
                <a:blip r:embed="rId2"/>
              </a:buBlip>
              <a:defRPr sz="3200"/>
            </a:lvl2pPr>
            <a:lvl3pPr marL="1447800" indent="-482600">
              <a:spcBef>
                <a:spcPts val="3200"/>
              </a:spcBef>
              <a:buBlip>
                <a:blip r:embed="rId2"/>
              </a:buBlip>
              <a:defRPr sz="3200"/>
            </a:lvl3pPr>
            <a:lvl4pPr marL="1930400" indent="-482600">
              <a:spcBef>
                <a:spcPts val="3200"/>
              </a:spcBef>
              <a:buBlip>
                <a:blip r:embed="rId2"/>
              </a:buBlip>
              <a:defRPr sz="3200"/>
            </a:lvl4pPr>
            <a:lvl5pPr marL="2413000" indent="-482600">
              <a:spcBef>
                <a:spcPts val="3200"/>
              </a:spcBef>
              <a:buBlip>
                <a:blip r:embed="rId2"/>
              </a:buBlip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xfrm>
            <a:off x="6256723" y="9197831"/>
            <a:ext cx="409839" cy="454170"/>
          </a:xfrm>
          <a:prstGeom prst="rect">
            <a:avLst/>
          </a:prstGeom>
        </p:spPr>
        <p:txBody>
          <a:bodyPr/>
          <a:lstStyle>
            <a:lvl1pPr algn="r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dráž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ky – 3 na výš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7273168" y="5018682"/>
            <a:ext cx="4927601" cy="39370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 rot="21600000">
            <a:off x="7269536" y="774699"/>
            <a:ext cx="4927601" cy="39370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sz="half" idx="15"/>
          </p:nvPr>
        </p:nvSpPr>
        <p:spPr>
          <a:xfrm rot="21600000">
            <a:off x="787399" y="774699"/>
            <a:ext cx="6159501" cy="82042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/>
          <p:nvPr>
            <p:ph type="body" idx="1"/>
          </p:nvPr>
        </p:nvSpPr>
        <p:spPr>
          <a:xfrm>
            <a:off x="1270000" y="1066800"/>
            <a:ext cx="10464800" cy="762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/>
          <p:nvPr>
            <p:ph type="title"/>
          </p:nvPr>
        </p:nvSpPr>
        <p:spPr>
          <a:xfrm>
            <a:off x="1270000" y="203200"/>
            <a:ext cx="10464800" cy="2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297011" y="9197831"/>
            <a:ext cx="409839" cy="45417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  <p:transition xmlns:p14="http://schemas.microsoft.com/office/powerpoint/2010/main" spd="med" advClick="1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1pPr>
      <a:lvl2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2pPr>
      <a:lvl3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3pPr>
      <a:lvl4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4pPr>
      <a:lvl5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5pPr>
      <a:lvl6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6pPr>
      <a:lvl7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7pPr>
      <a:lvl8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8pPr>
      <a:lvl9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9pPr>
    </p:titleStyle>
    <p:bodyStyle>
      <a:lvl1pPr marL="5715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1pPr>
      <a:lvl2pPr marL="11430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2pPr>
      <a:lvl3pPr marL="17145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3pPr>
      <a:lvl4pPr marL="22860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4pPr>
      <a:lvl5pPr marL="28575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5pPr>
      <a:lvl6pPr marL="34290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6pPr>
      <a:lvl7pPr marL="40005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7pPr>
      <a:lvl8pPr marL="45720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8pPr>
      <a:lvl9pPr marL="51435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9pPr>
    </p:bodyStyle>
    <p:other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1pPr>
      <a:lvl2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2pPr>
      <a:lvl3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3pPr>
      <a:lvl4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4pPr>
      <a:lvl5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5pPr>
      <a:lvl6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6pPr>
      <a:lvl7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7pPr>
      <a:lvl8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8pPr>
      <a:lvl9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Relationship Id="rId4" Type="http://schemas.openxmlformats.org/officeDocument/2006/relationships/image" Target="../media/image59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Relationship Id="rId4" Type="http://schemas.openxmlformats.org/officeDocument/2006/relationships/image" Target="../media/image62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Relationship Id="rId4" Type="http://schemas.openxmlformats.org/officeDocument/2006/relationships/image" Target="../media/image65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2.png"/><Relationship Id="rId3" Type="http://schemas.openxmlformats.org/officeDocument/2006/relationships/image" Target="../media/image73.png"/><Relationship Id="rId4" Type="http://schemas.openxmlformats.org/officeDocument/2006/relationships/image" Target="../media/image74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5.png"/><Relationship Id="rId3" Type="http://schemas.openxmlformats.org/officeDocument/2006/relationships/image" Target="../media/image76.png"/><Relationship Id="rId4" Type="http://schemas.openxmlformats.org/officeDocument/2006/relationships/image" Target="../media/image77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8.png"/><Relationship Id="rId3" Type="http://schemas.openxmlformats.org/officeDocument/2006/relationships/image" Target="../media/image79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0.png"/><Relationship Id="rId3" Type="http://schemas.openxmlformats.org/officeDocument/2006/relationships/image" Target="../media/image81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2.png"/><Relationship Id="rId3" Type="http://schemas.openxmlformats.org/officeDocument/2006/relationships/image" Target="../media/image83.png"/><Relationship Id="rId4" Type="http://schemas.openxmlformats.org/officeDocument/2006/relationships/image" Target="../media/image84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5.png"/><Relationship Id="rId3" Type="http://schemas.openxmlformats.org/officeDocument/2006/relationships/image" Target="../media/image86.png"/><Relationship Id="rId4" Type="http://schemas.openxmlformats.org/officeDocument/2006/relationships/image" Target="../media/image87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8.png"/><Relationship Id="rId3" Type="http://schemas.openxmlformats.org/officeDocument/2006/relationships/image" Target="../media/image89.png"/><Relationship Id="rId4" Type="http://schemas.openxmlformats.org/officeDocument/2006/relationships/image" Target="../media/image90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1.png"/><Relationship Id="rId3" Type="http://schemas.openxmlformats.org/officeDocument/2006/relationships/image" Target="../media/image92.png"/><Relationship Id="rId4" Type="http://schemas.openxmlformats.org/officeDocument/2006/relationships/image" Target="../media/image93.png"/><Relationship Id="rId5" Type="http://schemas.openxmlformats.org/officeDocument/2006/relationships/image" Target="../media/image94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Básničková abeced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Básničková abeceda</a:t>
            </a:r>
          </a:p>
        </p:txBody>
      </p:sp>
      <p:sp>
        <p:nvSpPr>
          <p:cNvPr id="120" name="třída Sluníček 2018 a kol.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třída Sluníček 2018 a kol.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2A34E54D-EC0B-4212-965A-380793E23843-L0-001.jpeg" descr="2A34E54D-EC0B-4212-965A-380793E23843-L0-001.jpe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9578" y="510025"/>
            <a:ext cx="6151057" cy="9012950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80" name="Drawing" descr="Drawi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704159" y="2712365"/>
            <a:ext cx="2787910" cy="432896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D9674655-8F1E-44EC-8937-5150184FAD8E-L0-001.jpeg" descr="D9674655-8F1E-44EC-8937-5150184FAD8E-L0-001.jpe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65168" y="608793"/>
            <a:ext cx="6162564" cy="8815414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84" name="Drawing" descr="Drawi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029646" y="2656056"/>
            <a:ext cx="331813" cy="4441502"/>
          </a:xfrm>
          <a:prstGeom prst="rect">
            <a:avLst/>
          </a:prstGeom>
        </p:spPr>
      </p:pic>
      <p:grpSp>
        <p:nvGrpSpPr>
          <p:cNvPr id="190" name="Drawing"/>
          <p:cNvGrpSpPr/>
          <p:nvPr/>
        </p:nvGrpSpPr>
        <p:grpSpPr>
          <a:xfrm>
            <a:off x="9118795" y="2754110"/>
            <a:ext cx="2569407" cy="4298858"/>
            <a:chOff x="-2264681" y="-107960"/>
            <a:chExt cx="2569405" cy="4298857"/>
          </a:xfrm>
        </p:grpSpPr>
        <p:pic>
          <p:nvPicPr>
            <p:cNvPr id="186" name="Line" descr="Line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51179" y="-107961"/>
              <a:ext cx="304338" cy="4298859"/>
            </a:xfrm>
            <a:prstGeom prst="rect">
              <a:avLst/>
            </a:prstGeom>
            <a:effectLst/>
          </p:spPr>
        </p:pic>
        <p:pic>
          <p:nvPicPr>
            <p:cNvPr id="188" name="Line" descr="Line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2264682" y="1951338"/>
              <a:ext cx="2569407" cy="305064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4182F67A-22E1-49A1-84A3-2859E2ED446B-L0-001.jpeg" descr="4182F67A-22E1-49A1-84A3-2859E2ED446B-L0-001.jpe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11596" y="557691"/>
            <a:ext cx="6153924" cy="8917618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201" name="Drawing"/>
          <p:cNvGrpSpPr/>
          <p:nvPr/>
        </p:nvGrpSpPr>
        <p:grpSpPr>
          <a:xfrm>
            <a:off x="8072940" y="3124081"/>
            <a:ext cx="4123407" cy="3505447"/>
            <a:chOff x="-1545419" y="-723067"/>
            <a:chExt cx="4123405" cy="3505446"/>
          </a:xfrm>
        </p:grpSpPr>
        <p:pic>
          <p:nvPicPr>
            <p:cNvPr id="193" name="Line" descr="Lin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545420" y="-658836"/>
              <a:ext cx="1654035" cy="3391722"/>
            </a:xfrm>
            <a:prstGeom prst="rect">
              <a:avLst/>
            </a:prstGeom>
            <a:effectLst/>
          </p:spPr>
        </p:pic>
        <p:pic>
          <p:nvPicPr>
            <p:cNvPr id="195" name="Line" descr="Line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99010" y="-714157"/>
              <a:ext cx="372371" cy="3380638"/>
            </a:xfrm>
            <a:prstGeom prst="rect">
              <a:avLst/>
            </a:prstGeom>
            <a:effectLst/>
          </p:spPr>
        </p:pic>
        <p:pic>
          <p:nvPicPr>
            <p:cNvPr id="197" name="Line" descr="Line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112443" y="-723068"/>
              <a:ext cx="367462" cy="3505447"/>
            </a:xfrm>
            <a:prstGeom prst="rect">
              <a:avLst/>
            </a:prstGeom>
            <a:effectLst/>
          </p:spPr>
        </p:pic>
        <p:pic>
          <p:nvPicPr>
            <p:cNvPr id="199" name="Line" descr="Line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10896" y="872670"/>
              <a:ext cx="1767091" cy="251566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04FD99E2-D1D8-4F9C-A415-2989418183FF-L0-001.jpeg" descr="04FD99E2-D1D8-4F9C-A415-2989418183FF-L0-001.jpe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7950" y="1867262"/>
            <a:ext cx="8630047" cy="6298476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204" name="Drawing" descr="Drawi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150492" y="3235144"/>
            <a:ext cx="247706" cy="3562719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D9B7A017-16D6-45EE-B396-4B23515DF23B-L0-001.jpeg" descr="D9B7A017-16D6-45EE-B396-4B23515DF23B-L0-001.jpe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13887" y="545301"/>
            <a:ext cx="6151158" cy="8942398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208" name="Drawing" descr="Drawi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058165" y="2505409"/>
            <a:ext cx="2114570" cy="4742767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9715BDC0-D658-4E9D-BA6A-27E33125C682-L0-001.jpeg" descr="9715BDC0-D658-4E9D-BA6A-27E33125C682-L0-001.jpe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11002" y="542217"/>
            <a:ext cx="6191155" cy="8948566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218" name="Drawing"/>
          <p:cNvGrpSpPr/>
          <p:nvPr/>
        </p:nvGrpSpPr>
        <p:grpSpPr>
          <a:xfrm>
            <a:off x="9087300" y="2336394"/>
            <a:ext cx="2488594" cy="5080824"/>
            <a:chOff x="-238718" y="-107949"/>
            <a:chExt cx="2488593" cy="5080823"/>
          </a:xfrm>
        </p:grpSpPr>
        <p:pic>
          <p:nvPicPr>
            <p:cNvPr id="212" name="Line" descr="Lin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238719" y="-107951"/>
              <a:ext cx="365223" cy="5042322"/>
            </a:xfrm>
            <a:prstGeom prst="rect">
              <a:avLst/>
            </a:prstGeom>
            <a:effectLst/>
          </p:spPr>
        </p:pic>
        <p:pic>
          <p:nvPicPr>
            <p:cNvPr id="214" name="Line" descr="Line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28415" y="-81100"/>
              <a:ext cx="2081201" cy="2884477"/>
            </a:xfrm>
            <a:prstGeom prst="rect">
              <a:avLst/>
            </a:prstGeom>
            <a:effectLst/>
          </p:spPr>
        </p:pic>
        <p:pic>
          <p:nvPicPr>
            <p:cNvPr id="216" name="Line" descr="Line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53560" y="2355863"/>
              <a:ext cx="2303435" cy="261701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D0179225-9789-4BE1-B579-B45D07CBA565-L0-001.jpeg" descr="D0179225-9789-4BE1-B579-B45D07CBA565-L0-001.jpe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4473" y="496969"/>
            <a:ext cx="6161005" cy="9039062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221" name="Drawing" descr="Drawi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940965" y="2507643"/>
            <a:ext cx="2599101" cy="4738352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DA5CF280-C4CD-42C5-B994-5B286322A52F-L0-001.jpeg" descr="DA5CF280-C4CD-42C5-B994-5B286322A52F-L0-001.jpe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8188" y="543241"/>
            <a:ext cx="6150151" cy="8946518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225" name="Drawing" descr="Drawi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690104" y="2732155"/>
            <a:ext cx="377169" cy="4393034"/>
          </a:xfrm>
          <a:prstGeom prst="rect">
            <a:avLst/>
          </a:prstGeom>
        </p:spPr>
      </p:pic>
      <p:grpSp>
        <p:nvGrpSpPr>
          <p:cNvPr id="231" name="Drawing"/>
          <p:cNvGrpSpPr/>
          <p:nvPr/>
        </p:nvGrpSpPr>
        <p:grpSpPr>
          <a:xfrm>
            <a:off x="8833446" y="2560370"/>
            <a:ext cx="2769343" cy="4632853"/>
            <a:chOff x="-2624891" y="-206509"/>
            <a:chExt cx="2769342" cy="4632852"/>
          </a:xfrm>
        </p:grpSpPr>
        <p:pic>
          <p:nvPicPr>
            <p:cNvPr id="227" name="Line" descr="Line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205868" y="-107975"/>
              <a:ext cx="314478" cy="4534318"/>
            </a:xfrm>
            <a:prstGeom prst="rect">
              <a:avLst/>
            </a:prstGeom>
            <a:effectLst/>
          </p:spPr>
        </p:pic>
        <p:pic>
          <p:nvPicPr>
            <p:cNvPr id="229" name="Line" descr="Line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2624892" y="-206510"/>
              <a:ext cx="2769344" cy="234882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EEBAB15C-2196-489F-B220-BF974619412D-L0-001.jpeg" descr="EEBAB15C-2196-489F-B220-BF974619412D-L0-001.jpe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1944" y="620619"/>
            <a:ext cx="6176187" cy="8791762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240" name="Drawing"/>
          <p:cNvGrpSpPr/>
          <p:nvPr/>
        </p:nvGrpSpPr>
        <p:grpSpPr>
          <a:xfrm>
            <a:off x="8967843" y="2645475"/>
            <a:ext cx="2527421" cy="4462635"/>
            <a:chOff x="-107314" y="-296111"/>
            <a:chExt cx="2527419" cy="4462633"/>
          </a:xfrm>
        </p:grpSpPr>
        <p:pic>
          <p:nvPicPr>
            <p:cNvPr id="234" name="Line" descr="Lin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07315" y="-107950"/>
              <a:ext cx="332374" cy="4258150"/>
            </a:xfrm>
            <a:prstGeom prst="rect">
              <a:avLst/>
            </a:prstGeom>
            <a:effectLst/>
          </p:spPr>
        </p:pic>
        <p:pic>
          <p:nvPicPr>
            <p:cNvPr id="236" name="Line" descr="Line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53560" y="-125870"/>
              <a:ext cx="2366168" cy="4166963"/>
            </a:xfrm>
            <a:prstGeom prst="rect">
              <a:avLst/>
            </a:prstGeom>
            <a:effectLst/>
          </p:spPr>
        </p:pic>
        <p:pic>
          <p:nvPicPr>
            <p:cNvPr id="238" name="Line" descr="Line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141474" y="-296112"/>
              <a:ext cx="278632" cy="4462635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D0EBD3BE-A0D9-41F2-87DE-2789B8BD9A4C-L0-001.jpeg" descr="D0EBD3BE-A0D9-41F2-87DE-2789B8BD9A4C-L0-001.jpe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16593" y="589899"/>
            <a:ext cx="6146658" cy="8853202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243" name="Drawing" descr="Drawi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004479" y="2407420"/>
            <a:ext cx="2624257" cy="4938742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–třída Sluníček 2018 ve spolupráci s rodiči a sourozenci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–třída Sluníček 2018 ve spolupráci s rodiči a sourozenci</a:t>
            </a:r>
          </a:p>
        </p:txBody>
      </p:sp>
      <p:sp>
        <p:nvSpPr>
          <p:cNvPr id="123" name="„Básničková abeceda“"/>
          <p:cNvSpPr txBox="1"/>
          <p:nvPr>
            <p:ph type="body" idx="14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„Básničková abeceda“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04F1D20A-3EB3-4A31-98A0-5C28504A179F-L0-001.jpeg" descr="04F1D20A-3EB3-4A31-98A0-5C28504A179F-L0-001.jpe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01169" y="712449"/>
            <a:ext cx="6151116" cy="8608102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251" name="Drawing"/>
          <p:cNvGrpSpPr/>
          <p:nvPr/>
        </p:nvGrpSpPr>
        <p:grpSpPr>
          <a:xfrm>
            <a:off x="9325175" y="2428193"/>
            <a:ext cx="2032160" cy="4723846"/>
            <a:chOff x="-254888" y="-105362"/>
            <a:chExt cx="2032159" cy="4723845"/>
          </a:xfrm>
        </p:grpSpPr>
        <p:pic>
          <p:nvPicPr>
            <p:cNvPr id="247" name="Line" descr="Lin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254889" y="-105363"/>
              <a:ext cx="359481" cy="4723847"/>
            </a:xfrm>
            <a:prstGeom prst="rect">
              <a:avLst/>
            </a:prstGeom>
            <a:effectLst/>
          </p:spPr>
        </p:pic>
        <p:pic>
          <p:nvPicPr>
            <p:cNvPr id="249" name="Line" descr="Line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89671" y="-45545"/>
              <a:ext cx="1966943" cy="2511637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4C2A589C-65D2-44C1-8592-CB169784C3AD-L0-001.jpeg" descr="4C2A589C-65D2-44C1-8592-CB169784C3AD-L0-001.jpe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14092" y="674849"/>
            <a:ext cx="6153986" cy="8683302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258" name="Drawing"/>
          <p:cNvGrpSpPr/>
          <p:nvPr/>
        </p:nvGrpSpPr>
        <p:grpSpPr>
          <a:xfrm>
            <a:off x="8912137" y="2501969"/>
            <a:ext cx="2597840" cy="4749661"/>
            <a:chOff x="-2086171" y="-360334"/>
            <a:chExt cx="2597839" cy="4749660"/>
          </a:xfrm>
        </p:grpSpPr>
        <p:pic>
          <p:nvPicPr>
            <p:cNvPr id="254" name="Line" descr="Lin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2086172" y="-360335"/>
              <a:ext cx="2440257" cy="4513593"/>
            </a:xfrm>
            <a:prstGeom prst="rect">
              <a:avLst/>
            </a:prstGeom>
            <a:effectLst/>
          </p:spPr>
        </p:pic>
        <p:pic>
          <p:nvPicPr>
            <p:cNvPr id="256" name="Line" descr="Line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904486" y="2498461"/>
              <a:ext cx="1416154" cy="1890865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4058EB93-7F60-4CF3-A915-BFCFC7D7A86D-L0-001.jpeg" descr="4058EB93-7F60-4CF3-A915-BFCFC7D7A86D-L0-001.jpe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67470" y="683219"/>
            <a:ext cx="6160142" cy="8666562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265" name="Drawing"/>
          <p:cNvGrpSpPr/>
          <p:nvPr/>
        </p:nvGrpSpPr>
        <p:grpSpPr>
          <a:xfrm>
            <a:off x="9296664" y="2368729"/>
            <a:ext cx="2351554" cy="5015698"/>
            <a:chOff x="-170032" y="-115841"/>
            <a:chExt cx="2351552" cy="5015696"/>
          </a:xfrm>
        </p:grpSpPr>
        <p:pic>
          <p:nvPicPr>
            <p:cNvPr id="261" name="Line" descr="Lin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70033" y="-107951"/>
              <a:ext cx="287575" cy="5007806"/>
            </a:xfrm>
            <a:prstGeom prst="rect">
              <a:avLst/>
            </a:prstGeom>
            <a:effectLst/>
          </p:spPr>
        </p:pic>
        <p:pic>
          <p:nvPicPr>
            <p:cNvPr id="263" name="Line" descr="Line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80452" y="-115842"/>
              <a:ext cx="2261973" cy="4949294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5C528BB9-4958-41AA-A34B-5B01C3FADB79-L0-001.jpeg" descr="5C528BB9-4958-41AA-A34B-5B01C3FADB79-L0-001.jpe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9354" y="594979"/>
            <a:ext cx="6139378" cy="8843042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274" name="Drawing"/>
          <p:cNvGrpSpPr/>
          <p:nvPr/>
        </p:nvGrpSpPr>
        <p:grpSpPr>
          <a:xfrm>
            <a:off x="9180225" y="850407"/>
            <a:ext cx="2451024" cy="6808121"/>
            <a:chOff x="-331255" y="-2060550"/>
            <a:chExt cx="2451023" cy="6808120"/>
          </a:xfrm>
        </p:grpSpPr>
        <p:pic>
          <p:nvPicPr>
            <p:cNvPr id="268" name="Line" descr="Lin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331256" y="-107953"/>
              <a:ext cx="439844" cy="4810760"/>
            </a:xfrm>
            <a:prstGeom prst="rect">
              <a:avLst/>
            </a:prstGeom>
            <a:effectLst/>
          </p:spPr>
        </p:pic>
        <p:pic>
          <p:nvPicPr>
            <p:cNvPr id="270" name="Line" descr="Line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07322" y="-96008"/>
              <a:ext cx="2227091" cy="4843578"/>
            </a:xfrm>
            <a:prstGeom prst="rect">
              <a:avLst/>
            </a:prstGeom>
            <a:effectLst/>
          </p:spPr>
        </p:pic>
        <p:pic>
          <p:nvPicPr>
            <p:cNvPr id="272" name="Line" descr="Line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97196" y="-2060551"/>
              <a:ext cx="1398233" cy="1285698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29B35AE0-89B6-4A8C-AE90-335E51AD94A3-L0-001.jpeg" descr="29B35AE0-89B6-4A8C-AE90-335E51AD94A3-L0-001.jpe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2409" y="563729"/>
            <a:ext cx="6133007" cy="8905542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277" name="Drawing" descr="Drawi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768204" y="2550607"/>
            <a:ext cx="2377151" cy="4652327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D86878C6-7B17-4573-BFC8-E39E498E962F-L0-001.jpeg" descr="D86878C6-7B17-4573-BFC8-E39E498E962F-L0-001.jpe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9655" y="630978"/>
            <a:ext cx="6179765" cy="8771044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285" name="Drawing"/>
          <p:cNvGrpSpPr/>
          <p:nvPr/>
        </p:nvGrpSpPr>
        <p:grpSpPr>
          <a:xfrm>
            <a:off x="8920472" y="1149125"/>
            <a:ext cx="2392458" cy="6545288"/>
            <a:chOff x="-2221145" y="-3024741"/>
            <a:chExt cx="2392457" cy="6545287"/>
          </a:xfrm>
        </p:grpSpPr>
        <p:pic>
          <p:nvPicPr>
            <p:cNvPr id="281" name="Line" descr="Lin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2221146" y="-915772"/>
              <a:ext cx="2367154" cy="4436319"/>
            </a:xfrm>
            <a:prstGeom prst="rect">
              <a:avLst/>
            </a:prstGeom>
            <a:effectLst/>
          </p:spPr>
        </p:pic>
        <p:pic>
          <p:nvPicPr>
            <p:cNvPr id="283" name="Line" descr="Line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567302" y="-3024742"/>
              <a:ext cx="1738614" cy="1285906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562507B7-4B6C-4CA2-A3A0-EF03F28137DC-L0-001.jpeg" descr="562507B7-4B6C-4CA2-A3A0-EF03F28137DC-L0-001.jpe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6470" y="1865944"/>
            <a:ext cx="8672677" cy="6301112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292" name="Drawing"/>
          <p:cNvGrpSpPr/>
          <p:nvPr/>
        </p:nvGrpSpPr>
        <p:grpSpPr>
          <a:xfrm>
            <a:off x="9368336" y="2511218"/>
            <a:ext cx="3306025" cy="4731046"/>
            <a:chOff x="-1755367" y="-261131"/>
            <a:chExt cx="3306024" cy="4731044"/>
          </a:xfrm>
        </p:grpSpPr>
        <p:pic>
          <p:nvPicPr>
            <p:cNvPr id="288" name="Line" descr="Lin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322282" y="-107966"/>
              <a:ext cx="430883" cy="4577879"/>
            </a:xfrm>
            <a:prstGeom prst="rect">
              <a:avLst/>
            </a:prstGeom>
            <a:effectLst/>
          </p:spPr>
        </p:pic>
        <p:pic>
          <p:nvPicPr>
            <p:cNvPr id="290" name="Line" descr="Line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755368" y="-261132"/>
              <a:ext cx="3306025" cy="324326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D2F5EC44-F138-476D-8BE5-F7A58AA44288-L0-001.jpeg" descr="D2F5EC44-F138-476D-8BE5-F7A58AA44288-L0-001.jpe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02332" y="593883"/>
            <a:ext cx="6135829" cy="8845234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295" name="Drawing" descr="Drawi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89506" y="2382169"/>
            <a:ext cx="2567599" cy="4775137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DF2A7792-8C66-42A3-BE63-8E4703E5DD45-L0-001.jpeg" descr="DF2A7792-8C66-42A3-BE63-8E4703E5DD45-L0-001.jpe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03007" y="508973"/>
            <a:ext cx="6158370" cy="9015054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299" name="Drawing" descr="Drawi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929428" y="2586350"/>
            <a:ext cx="2589485" cy="4580873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FD2A61F8-B00F-42FE-96F2-99BBC662B327-L0-001.jpeg" descr="FD2A61F8-B00F-42FE-96F2-99BBC662B327-L0-001.jpe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11407" y="742345"/>
            <a:ext cx="6153978" cy="8548310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307" name="Drawing"/>
          <p:cNvGrpSpPr/>
          <p:nvPr/>
        </p:nvGrpSpPr>
        <p:grpSpPr>
          <a:xfrm>
            <a:off x="9125600" y="2627438"/>
            <a:ext cx="2706822" cy="4498751"/>
            <a:chOff x="-224657" y="-134848"/>
            <a:chExt cx="2706820" cy="4498749"/>
          </a:xfrm>
        </p:grpSpPr>
        <p:pic>
          <p:nvPicPr>
            <p:cNvPr id="303" name="Line" descr="Lin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07343" y="-107978"/>
              <a:ext cx="2393270" cy="4464435"/>
            </a:xfrm>
            <a:prstGeom prst="rect">
              <a:avLst/>
            </a:prstGeom>
            <a:effectLst/>
          </p:spPr>
        </p:pic>
        <p:pic>
          <p:nvPicPr>
            <p:cNvPr id="305" name="Line" descr="Line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224658" y="-134849"/>
              <a:ext cx="2706822" cy="449875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6548A3D2-A463-435B-BF17-6D3C3D3F54A7-L0-001.jpeg" descr="6548A3D2-A463-435B-BF17-6D3C3D3F54A7-L0-001.jpe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0722" y="515632"/>
            <a:ext cx="6172356" cy="9001736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32" name="Drawing"/>
          <p:cNvGrpSpPr/>
          <p:nvPr/>
        </p:nvGrpSpPr>
        <p:grpSpPr>
          <a:xfrm>
            <a:off x="8735447" y="2477452"/>
            <a:ext cx="2988426" cy="4797586"/>
            <a:chOff x="-107331" y="-4689618"/>
            <a:chExt cx="2988425" cy="4797584"/>
          </a:xfrm>
        </p:grpSpPr>
        <p:pic>
          <p:nvPicPr>
            <p:cNvPr id="126" name="Line" descr="Lin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07332" y="-4689619"/>
              <a:ext cx="1811659" cy="4797586"/>
            </a:xfrm>
            <a:prstGeom prst="rect">
              <a:avLst/>
            </a:prstGeom>
            <a:effectLst/>
          </p:spPr>
        </p:pic>
        <p:pic>
          <p:nvPicPr>
            <p:cNvPr id="128" name="Line" descr="Line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488406" y="-4663394"/>
              <a:ext cx="1392688" cy="4717884"/>
            </a:xfrm>
            <a:prstGeom prst="rect">
              <a:avLst/>
            </a:prstGeom>
            <a:effectLst/>
          </p:spPr>
        </p:pic>
        <p:pic>
          <p:nvPicPr>
            <p:cNvPr id="130" name="Line" descr="Line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74078" y="-1917641"/>
              <a:ext cx="2203909" cy="233732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0DB7CE5D-C454-4214-AAD6-526F85F7E076-L0-001.jpeg" descr="0DB7CE5D-C454-4214-AAD6-526F85F7E076-L0-001.jpe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02499" y="856877"/>
            <a:ext cx="6172577" cy="8319246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314" name="Drawing"/>
          <p:cNvGrpSpPr/>
          <p:nvPr/>
        </p:nvGrpSpPr>
        <p:grpSpPr>
          <a:xfrm>
            <a:off x="9117523" y="2690848"/>
            <a:ext cx="2562620" cy="4371879"/>
            <a:chOff x="-107340" y="-107975"/>
            <a:chExt cx="2562619" cy="4371878"/>
          </a:xfrm>
        </p:grpSpPr>
        <p:pic>
          <p:nvPicPr>
            <p:cNvPr id="310" name="Line" descr="Lin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07341" y="-107976"/>
              <a:ext cx="2562621" cy="2594292"/>
            </a:xfrm>
            <a:prstGeom prst="rect">
              <a:avLst/>
            </a:prstGeom>
            <a:effectLst/>
          </p:spPr>
        </p:pic>
        <p:pic>
          <p:nvPicPr>
            <p:cNvPr id="312" name="Line" descr="Line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788363" y="2131246"/>
              <a:ext cx="251730" cy="2132657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A72E2745-0B60-4B17-A9B3-5D1AA8C9E105-L0-001.jpeg" descr="A72E2745-0B60-4B17-A9B3-5D1AA8C9E105-L0-001.jpe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16961" y="721762"/>
            <a:ext cx="6171673" cy="8589476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321" name="Drawing"/>
          <p:cNvGrpSpPr/>
          <p:nvPr/>
        </p:nvGrpSpPr>
        <p:grpSpPr>
          <a:xfrm>
            <a:off x="9035657" y="2680437"/>
            <a:ext cx="2893848" cy="4392918"/>
            <a:chOff x="-117491" y="-186829"/>
            <a:chExt cx="2893846" cy="4392917"/>
          </a:xfrm>
        </p:grpSpPr>
        <p:pic>
          <p:nvPicPr>
            <p:cNvPr id="317" name="Line" descr="Lin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17492" y="-186830"/>
              <a:ext cx="2893848" cy="4392918"/>
            </a:xfrm>
            <a:prstGeom prst="rect">
              <a:avLst/>
            </a:prstGeom>
            <a:effectLst/>
          </p:spPr>
        </p:pic>
        <p:pic>
          <p:nvPicPr>
            <p:cNvPr id="319" name="Line" descr="Line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19907" y="1882262"/>
              <a:ext cx="1609240" cy="255435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FB493446-FEA5-4274-88D5-03B8F121A628-L0-001.jpeg" descr="FB493446-FEA5-4274-88D5-03B8F121A628-L0-001.jpe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04801" y="578834"/>
            <a:ext cx="6152337" cy="8875332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330" name="Drawing"/>
          <p:cNvGrpSpPr/>
          <p:nvPr/>
        </p:nvGrpSpPr>
        <p:grpSpPr>
          <a:xfrm>
            <a:off x="8821966" y="1566947"/>
            <a:ext cx="2840267" cy="6002856"/>
            <a:chOff x="-107322" y="-1890375"/>
            <a:chExt cx="2840265" cy="6002855"/>
          </a:xfrm>
        </p:grpSpPr>
        <p:pic>
          <p:nvPicPr>
            <p:cNvPr id="324" name="Line" descr="Lin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07323" y="-107957"/>
              <a:ext cx="2840266" cy="4220438"/>
            </a:xfrm>
            <a:prstGeom prst="rect">
              <a:avLst/>
            </a:prstGeom>
            <a:effectLst/>
          </p:spPr>
        </p:pic>
        <p:pic>
          <p:nvPicPr>
            <p:cNvPr id="326" name="Line" descr="Line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68862" y="1799845"/>
              <a:ext cx="1917701" cy="350262"/>
            </a:xfrm>
            <a:prstGeom prst="rect">
              <a:avLst/>
            </a:prstGeom>
            <a:effectLst/>
          </p:spPr>
        </p:pic>
        <p:pic>
          <p:nvPicPr>
            <p:cNvPr id="328" name="Line" descr="Line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859995" y="-1890376"/>
              <a:ext cx="1407178" cy="1255322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9B7B974A-9CF5-4F0C-B05E-FD269BD72F31-L0-001.jpeg" descr="9B7B974A-9CF5-4F0C-B05E-FD269BD72F31-L0-001.jpe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4109" y="633575"/>
            <a:ext cx="6169472" cy="8765850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39" name="Drawing"/>
          <p:cNvGrpSpPr/>
          <p:nvPr/>
        </p:nvGrpSpPr>
        <p:grpSpPr>
          <a:xfrm>
            <a:off x="8913733" y="2591463"/>
            <a:ext cx="2486817" cy="4570588"/>
            <a:chOff x="-517418" y="-314315"/>
            <a:chExt cx="2486816" cy="4570587"/>
          </a:xfrm>
        </p:grpSpPr>
        <p:pic>
          <p:nvPicPr>
            <p:cNvPr id="135" name="Line" descr="Lin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356029" y="-107952"/>
              <a:ext cx="464616" cy="4364224"/>
            </a:xfrm>
            <a:prstGeom prst="rect">
              <a:avLst/>
            </a:prstGeom>
            <a:effectLst/>
          </p:spPr>
        </p:pic>
        <p:pic>
          <p:nvPicPr>
            <p:cNvPr id="137" name="Line" descr="Line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517419" y="-314316"/>
              <a:ext cx="2486818" cy="4468804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B003D3FB-6297-4068-8BBE-9BA4B650A128-L0-001.jpeg" descr="B003D3FB-6297-4068-8BBE-9BA4B650A128-L0-001.jpe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0745" y="487657"/>
            <a:ext cx="6161859" cy="9057686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42" name="Drawing" descr="Drawi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659322" y="2520845"/>
            <a:ext cx="2823854" cy="4711929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AF27A0EB-4FA0-49CA-9355-595BC6D04274-L0-001.jpeg" descr="AF27A0EB-4FA0-49CA-9355-595BC6D04274-L0-001.jpe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0560" y="602476"/>
            <a:ext cx="6162190" cy="8828048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50" name="Drawing"/>
          <p:cNvGrpSpPr/>
          <p:nvPr/>
        </p:nvGrpSpPr>
        <p:grpSpPr>
          <a:xfrm>
            <a:off x="8879275" y="1255980"/>
            <a:ext cx="2389946" cy="5925814"/>
            <a:chOff x="-2281333" y="-2800222"/>
            <a:chExt cx="2389945" cy="5925813"/>
          </a:xfrm>
        </p:grpSpPr>
        <p:pic>
          <p:nvPicPr>
            <p:cNvPr id="146" name="Line" descr="Lin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2281334" y="-904770"/>
              <a:ext cx="2389946" cy="4030362"/>
            </a:xfrm>
            <a:prstGeom prst="rect">
              <a:avLst/>
            </a:prstGeom>
            <a:effectLst/>
          </p:spPr>
        </p:pic>
        <p:pic>
          <p:nvPicPr>
            <p:cNvPr id="148" name="Line" descr="Line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453464" y="-2800223"/>
              <a:ext cx="1428349" cy="1121386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E6EED80D-F7DF-4952-96B4-584111B68272-L0-001.jpeg" descr="E6EED80D-F7DF-4952-96B4-584111B68272-L0-001.jpe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59100" y="714784"/>
            <a:ext cx="6172495" cy="8603432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57" name="Drawing"/>
          <p:cNvGrpSpPr/>
          <p:nvPr/>
        </p:nvGrpSpPr>
        <p:grpSpPr>
          <a:xfrm>
            <a:off x="8699804" y="2642686"/>
            <a:ext cx="2723913" cy="4468228"/>
            <a:chOff x="-784834" y="-188182"/>
            <a:chExt cx="2723911" cy="4468226"/>
          </a:xfrm>
        </p:grpSpPr>
        <p:pic>
          <p:nvPicPr>
            <p:cNvPr id="153" name="Line" descr="Lin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302034" y="-107959"/>
              <a:ext cx="410628" cy="4361260"/>
            </a:xfrm>
            <a:prstGeom prst="rect">
              <a:avLst/>
            </a:prstGeom>
            <a:effectLst/>
          </p:spPr>
        </p:pic>
        <p:pic>
          <p:nvPicPr>
            <p:cNvPr id="155" name="Line" descr="Line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784835" y="-188183"/>
              <a:ext cx="2723912" cy="4468228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DF2F0393-0D09-4947-8102-5D5E3D9E3F61-L0-001.jpeg" descr="DF2F0393-0D09-4947-8102-5D5E3D9E3F61-L0-001.jpe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8810" y="720370"/>
            <a:ext cx="6161425" cy="8592260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68" name="Drawing"/>
          <p:cNvGrpSpPr/>
          <p:nvPr/>
        </p:nvGrpSpPr>
        <p:grpSpPr>
          <a:xfrm>
            <a:off x="9171439" y="2412882"/>
            <a:ext cx="2686155" cy="4927790"/>
            <a:chOff x="-206223" y="-121769"/>
            <a:chExt cx="2686154" cy="4927788"/>
          </a:xfrm>
        </p:grpSpPr>
        <p:pic>
          <p:nvPicPr>
            <p:cNvPr id="160" name="Line" descr="Lin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206224" y="-107952"/>
              <a:ext cx="314811" cy="4913972"/>
            </a:xfrm>
            <a:prstGeom prst="rect">
              <a:avLst/>
            </a:prstGeom>
            <a:effectLst/>
          </p:spPr>
        </p:pic>
        <p:pic>
          <p:nvPicPr>
            <p:cNvPr id="162" name="Line" descr="Line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78653" y="-121770"/>
              <a:ext cx="2489185" cy="327803"/>
            </a:xfrm>
            <a:prstGeom prst="rect">
              <a:avLst/>
            </a:prstGeom>
            <a:effectLst/>
          </p:spPr>
        </p:pic>
        <p:pic>
          <p:nvPicPr>
            <p:cNvPr id="164" name="Line" descr="Line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78639" y="4393962"/>
              <a:ext cx="2658570" cy="331825"/>
            </a:xfrm>
            <a:prstGeom prst="rect">
              <a:avLst/>
            </a:prstGeom>
            <a:effectLst/>
          </p:spPr>
        </p:pic>
        <p:pic>
          <p:nvPicPr>
            <p:cNvPr id="166" name="Line" descr="Line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151889" y="2200942"/>
              <a:ext cx="1767088" cy="260126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3BE3ABDA-26A7-47EF-B2AD-C7905AE12514-L0-001.jpeg" descr="3BE3ABDA-26A7-47EF-B2AD-C7905AE12514-L0-001.jpe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6960" y="947897"/>
            <a:ext cx="6145298" cy="8387345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77" name="Drawing"/>
          <p:cNvGrpSpPr/>
          <p:nvPr/>
        </p:nvGrpSpPr>
        <p:grpSpPr>
          <a:xfrm>
            <a:off x="9124361" y="2719841"/>
            <a:ext cx="2260751" cy="4314069"/>
            <a:chOff x="-324618" y="-116493"/>
            <a:chExt cx="2260749" cy="4314067"/>
          </a:xfrm>
        </p:grpSpPr>
        <p:pic>
          <p:nvPicPr>
            <p:cNvPr id="171" name="Line" descr="Lin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324619" y="-107952"/>
              <a:ext cx="433206" cy="4305527"/>
            </a:xfrm>
            <a:prstGeom prst="rect">
              <a:avLst/>
            </a:prstGeom>
            <a:effectLst/>
          </p:spPr>
        </p:pic>
        <p:pic>
          <p:nvPicPr>
            <p:cNvPr id="173" name="Line" descr="Line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35999" y="-116494"/>
              <a:ext cx="1972131" cy="269045"/>
            </a:xfrm>
            <a:prstGeom prst="rect">
              <a:avLst/>
            </a:prstGeom>
            <a:effectLst/>
          </p:spPr>
        </p:pic>
        <p:pic>
          <p:nvPicPr>
            <p:cNvPr id="175" name="Line" descr="Line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80573" y="1764143"/>
              <a:ext cx="1517454" cy="23373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2.jpe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3.jpeg"/></Relationships>

</file>

<file path=ppt/theme/theme1.xml><?xml version="1.0" encoding="utf-8"?>
<a:theme xmlns:a="http://schemas.openxmlformats.org/drawingml/2006/main" xmlns:r="http://schemas.openxmlformats.org/officeDocument/2006/relationships" name="Chalkboard">
  <a:themeElements>
    <a:clrScheme name="Chalkboard">
      <a:dk1>
        <a:srgbClr val="BF00FF"/>
      </a:dk1>
      <a:lt1>
        <a:srgbClr val="FFFFFF"/>
      </a:lt1>
      <a:dk2>
        <a:srgbClr val="51504D"/>
      </a:dk2>
      <a:lt2>
        <a:srgbClr val="CBC8C2"/>
      </a:lt2>
      <a:accent1>
        <a:srgbClr val="71B0E2"/>
      </a:accent1>
      <a:accent2>
        <a:srgbClr val="A8E685"/>
      </a:accent2>
      <a:accent3>
        <a:srgbClr val="FFE181"/>
      </a:accent3>
      <a:accent4>
        <a:srgbClr val="F2A057"/>
      </a:accent4>
      <a:accent5>
        <a:srgbClr val="FF7777"/>
      </a:accent5>
      <a:accent6>
        <a:srgbClr val="D4ABEF"/>
      </a:accent6>
      <a:hlink>
        <a:srgbClr val="0000FF"/>
      </a:hlink>
      <a:folHlink>
        <a:srgbClr val="FF00FF"/>
      </a:folHlink>
    </a:clrScheme>
    <a:fontScheme name="Chalkboard">
      <a:majorFont>
        <a:latin typeface="Chalkduster"/>
        <a:ea typeface="Chalkduster"/>
        <a:cs typeface="Chalkduster"/>
      </a:majorFont>
      <a:minorFont>
        <a:latin typeface="Chalkduster"/>
        <a:ea typeface="Chalkduster"/>
        <a:cs typeface="Chalkduster"/>
      </a:minorFont>
    </a:fontScheme>
    <a:fmtScheme name="Chalkbo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63500" dist="0" dir="162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63500" dist="25400" dir="2700000">
                <a:srgbClr val="000000">
                  <a:alpha val="70000"/>
                </a:srgbClr>
              </a:outerShdw>
            </a:effectLst>
            <a:uFillTx/>
            <a:latin typeface="+mn-lt"/>
            <a:ea typeface="+mn-ea"/>
            <a:cs typeface="+mn-cs"/>
            <a:sym typeface="Chalkdus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>
          <a:noFill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Chalkdus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Chalkboard">
  <a:themeElements>
    <a:clrScheme name="Chalkboard">
      <a:dk1>
        <a:srgbClr val="000000"/>
      </a:dk1>
      <a:lt1>
        <a:srgbClr val="FFFFFF"/>
      </a:lt1>
      <a:dk2>
        <a:srgbClr val="51504D"/>
      </a:dk2>
      <a:lt2>
        <a:srgbClr val="CBC8C2"/>
      </a:lt2>
      <a:accent1>
        <a:srgbClr val="71B0E2"/>
      </a:accent1>
      <a:accent2>
        <a:srgbClr val="A8E685"/>
      </a:accent2>
      <a:accent3>
        <a:srgbClr val="FFE181"/>
      </a:accent3>
      <a:accent4>
        <a:srgbClr val="F2A057"/>
      </a:accent4>
      <a:accent5>
        <a:srgbClr val="FF7777"/>
      </a:accent5>
      <a:accent6>
        <a:srgbClr val="D4ABEF"/>
      </a:accent6>
      <a:hlink>
        <a:srgbClr val="0000FF"/>
      </a:hlink>
      <a:folHlink>
        <a:srgbClr val="FF00FF"/>
      </a:folHlink>
    </a:clrScheme>
    <a:fontScheme name="Chalkboard">
      <a:majorFont>
        <a:latin typeface="Chalkduster"/>
        <a:ea typeface="Chalkduster"/>
        <a:cs typeface="Chalkduster"/>
      </a:majorFont>
      <a:minorFont>
        <a:latin typeface="Chalkduster"/>
        <a:ea typeface="Chalkduster"/>
        <a:cs typeface="Chalkduster"/>
      </a:minorFont>
    </a:fontScheme>
    <a:fmtScheme name="Chalkbo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63500" dist="0" dir="162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63500" dist="25400" dir="2700000">
                <a:srgbClr val="000000">
                  <a:alpha val="70000"/>
                </a:srgbClr>
              </a:outerShdw>
            </a:effectLst>
            <a:uFillTx/>
            <a:latin typeface="+mn-lt"/>
            <a:ea typeface="+mn-ea"/>
            <a:cs typeface="+mn-cs"/>
            <a:sym typeface="Chalkdus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>
          <a:noFill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Chalkdus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