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8"/>
  </p:notesMasterIdLst>
  <p:sldIdLst>
    <p:sldId id="259" r:id="rId2"/>
    <p:sldId id="256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4" r:id="rId19"/>
    <p:sldId id="278" r:id="rId20"/>
    <p:sldId id="273" r:id="rId21"/>
    <p:sldId id="275" r:id="rId22"/>
    <p:sldId id="276" r:id="rId23"/>
    <p:sldId id="280" r:id="rId24"/>
    <p:sldId id="279" r:id="rId25"/>
    <p:sldId id="281" r:id="rId26"/>
    <p:sldId id="277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DE88B-5543-418B-A9D7-3CEA85249738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E693D-09DC-4AF5-8465-4F9B82A92B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980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E693D-09DC-4AF5-8465-4F9B82A92B0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346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0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649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13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453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17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925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1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118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17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503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3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C92808-9000-4CBE-8C3C-2E0933FEC352}" type="datetimeFigureOut">
              <a:rPr lang="sk-SK" smtClean="0"/>
              <a:t>08.11.2017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55862F7-DA3E-42B1-9D1A-C02427EF03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744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Výsledok vyhľadávania obrázkov pre dopyt červený zamatový zá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50"/>
            <a:ext cx="12192000" cy="69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</a:t>
            </a:r>
            <a:r>
              <a:rPr lang="en-US" dirty="0" smtClean="0"/>
              <a:t>nature</a:t>
            </a:r>
            <a:r>
              <a:rPr lang="sk-SK" dirty="0" smtClean="0"/>
              <a:t> </a:t>
            </a:r>
            <a:r>
              <a:rPr lang="sk-SK" dirty="0"/>
              <a:t>(</a:t>
            </a:r>
            <a:r>
              <a:rPr lang="sk-SK" dirty="0" err="1" smtClean="0"/>
              <a:t>river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longest</a:t>
            </a:r>
            <a:r>
              <a:rPr lang="sk-SK" sz="2400" dirty="0" smtClean="0"/>
              <a:t> </a:t>
            </a:r>
            <a:r>
              <a:rPr lang="sk-SK" sz="2400" dirty="0" err="1" smtClean="0"/>
              <a:t>Central</a:t>
            </a:r>
            <a:r>
              <a:rPr lang="sk-SK" sz="2400" dirty="0" smtClean="0"/>
              <a:t> </a:t>
            </a:r>
            <a:r>
              <a:rPr lang="sk-SK" sz="2400" dirty="0" err="1" smtClean="0"/>
              <a:t>European</a:t>
            </a:r>
            <a:r>
              <a:rPr lang="sk-SK" sz="2400" dirty="0" smtClean="0"/>
              <a:t> </a:t>
            </a:r>
            <a:r>
              <a:rPr lang="sk-SK" sz="2400" dirty="0" err="1" smtClean="0"/>
              <a:t>river</a:t>
            </a:r>
            <a:r>
              <a:rPr lang="sk-SK" sz="2400" dirty="0" smtClean="0"/>
              <a:t> Danube </a:t>
            </a:r>
            <a:r>
              <a:rPr lang="sk-SK" sz="2400" dirty="0" err="1" smtClean="0"/>
              <a:t>runs</a:t>
            </a:r>
            <a:r>
              <a:rPr lang="sk-SK" sz="2400" dirty="0" smtClean="0"/>
              <a:t> </a:t>
            </a:r>
            <a:r>
              <a:rPr lang="sk-SK" sz="2400" dirty="0" err="1" smtClean="0"/>
              <a:t>through</a:t>
            </a:r>
            <a:r>
              <a:rPr lang="sk-SK" sz="2400" dirty="0" smtClean="0"/>
              <a:t> </a:t>
            </a:r>
            <a:r>
              <a:rPr lang="sk-SK" sz="2400" dirty="0" err="1" smtClean="0"/>
              <a:t>our</a:t>
            </a:r>
            <a:r>
              <a:rPr lang="sk-SK" sz="2400" dirty="0" smtClean="0"/>
              <a:t> </a:t>
            </a:r>
            <a:r>
              <a:rPr lang="sk-SK" sz="2400" dirty="0" err="1" smtClean="0"/>
              <a:t>territory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It</a:t>
            </a:r>
            <a:r>
              <a:rPr lang="sk-SK" sz="2400" dirty="0" smtClean="0"/>
              <a:t>  </a:t>
            </a:r>
            <a:r>
              <a:rPr lang="sk-SK" sz="2400" dirty="0" err="1" smtClean="0"/>
              <a:t>passes</a:t>
            </a:r>
            <a:r>
              <a:rPr lang="sk-SK" sz="2400" dirty="0" smtClean="0"/>
              <a:t> </a:t>
            </a:r>
            <a:r>
              <a:rPr lang="sk-SK" sz="2400" dirty="0" err="1" smtClean="0"/>
              <a:t>through</a:t>
            </a:r>
            <a:r>
              <a:rPr lang="sk-SK" sz="2400" dirty="0" smtClean="0"/>
              <a:t> Bratislava -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capital</a:t>
            </a:r>
            <a:r>
              <a:rPr lang="sk-SK" sz="2400" dirty="0" smtClean="0"/>
              <a:t> of Slovakia.</a:t>
            </a:r>
            <a:endParaRPr lang="sk-SK" sz="2400" dirty="0"/>
          </a:p>
        </p:txBody>
      </p:sp>
      <p:pic>
        <p:nvPicPr>
          <p:cNvPr id="2050" name="Picture 2" descr="Výsledok vyhľadávania obrázkov pre dopyt slovensko dun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76766"/>
            <a:ext cx="4567480" cy="30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slovensko dun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37" y="3176765"/>
            <a:ext cx="4570334" cy="30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2" y="364402"/>
            <a:ext cx="10095970" cy="61585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Voľný tvar 10"/>
          <p:cNvSpPr/>
          <p:nvPr/>
        </p:nvSpPr>
        <p:spPr>
          <a:xfrm>
            <a:off x="1683945" y="4409038"/>
            <a:ext cx="3349782" cy="1408012"/>
          </a:xfrm>
          <a:custGeom>
            <a:avLst/>
            <a:gdLst>
              <a:gd name="connsiteX0" fmla="*/ 54320 w 3349782"/>
              <a:gd name="connsiteY0" fmla="*/ 117695 h 1408012"/>
              <a:gd name="connsiteX1" fmla="*/ 54320 w 3349782"/>
              <a:gd name="connsiteY1" fmla="*/ 271604 h 1408012"/>
              <a:gd name="connsiteX2" fmla="*/ 90534 w 3349782"/>
              <a:gd name="connsiteY2" fmla="*/ 289711 h 1408012"/>
              <a:gd name="connsiteX3" fmla="*/ 117695 w 3349782"/>
              <a:gd name="connsiteY3" fmla="*/ 307817 h 1408012"/>
              <a:gd name="connsiteX4" fmla="*/ 135802 w 3349782"/>
              <a:gd name="connsiteY4" fmla="*/ 334978 h 1408012"/>
              <a:gd name="connsiteX5" fmla="*/ 153908 w 3349782"/>
              <a:gd name="connsiteY5" fmla="*/ 398352 h 1408012"/>
              <a:gd name="connsiteX6" fmla="*/ 217283 w 3349782"/>
              <a:gd name="connsiteY6" fmla="*/ 488887 h 1408012"/>
              <a:gd name="connsiteX7" fmla="*/ 262550 w 3349782"/>
              <a:gd name="connsiteY7" fmla="*/ 534154 h 1408012"/>
              <a:gd name="connsiteX8" fmla="*/ 289710 w 3349782"/>
              <a:gd name="connsiteY8" fmla="*/ 543208 h 1408012"/>
              <a:gd name="connsiteX9" fmla="*/ 316871 w 3349782"/>
              <a:gd name="connsiteY9" fmla="*/ 561314 h 1408012"/>
              <a:gd name="connsiteX10" fmla="*/ 353085 w 3349782"/>
              <a:gd name="connsiteY10" fmla="*/ 579421 h 1408012"/>
              <a:gd name="connsiteX11" fmla="*/ 407405 w 3349782"/>
              <a:gd name="connsiteY11" fmla="*/ 615635 h 1408012"/>
              <a:gd name="connsiteX12" fmla="*/ 461726 w 3349782"/>
              <a:gd name="connsiteY12" fmla="*/ 633742 h 1408012"/>
              <a:gd name="connsiteX13" fmla="*/ 516047 w 3349782"/>
              <a:gd name="connsiteY13" fmla="*/ 669956 h 1408012"/>
              <a:gd name="connsiteX14" fmla="*/ 543207 w 3349782"/>
              <a:gd name="connsiteY14" fmla="*/ 679010 h 1408012"/>
              <a:gd name="connsiteX15" fmla="*/ 570368 w 3349782"/>
              <a:gd name="connsiteY15" fmla="*/ 697116 h 1408012"/>
              <a:gd name="connsiteX16" fmla="*/ 606582 w 3349782"/>
              <a:gd name="connsiteY16" fmla="*/ 715223 h 1408012"/>
              <a:gd name="connsiteX17" fmla="*/ 624689 w 3349782"/>
              <a:gd name="connsiteY17" fmla="*/ 742384 h 1408012"/>
              <a:gd name="connsiteX18" fmla="*/ 697116 w 3349782"/>
              <a:gd name="connsiteY18" fmla="*/ 787651 h 1408012"/>
              <a:gd name="connsiteX19" fmla="*/ 715223 w 3349782"/>
              <a:gd name="connsiteY19" fmla="*/ 823865 h 1408012"/>
              <a:gd name="connsiteX20" fmla="*/ 733330 w 3349782"/>
              <a:gd name="connsiteY20" fmla="*/ 851025 h 1408012"/>
              <a:gd name="connsiteX21" fmla="*/ 742384 w 3349782"/>
              <a:gd name="connsiteY21" fmla="*/ 878186 h 1408012"/>
              <a:gd name="connsiteX22" fmla="*/ 769544 w 3349782"/>
              <a:gd name="connsiteY22" fmla="*/ 905346 h 1408012"/>
              <a:gd name="connsiteX23" fmla="*/ 787651 w 3349782"/>
              <a:gd name="connsiteY23" fmla="*/ 941560 h 1408012"/>
              <a:gd name="connsiteX24" fmla="*/ 841972 w 3349782"/>
              <a:gd name="connsiteY24" fmla="*/ 995881 h 1408012"/>
              <a:gd name="connsiteX25" fmla="*/ 869132 w 3349782"/>
              <a:gd name="connsiteY25" fmla="*/ 1023041 h 1408012"/>
              <a:gd name="connsiteX26" fmla="*/ 959667 w 3349782"/>
              <a:gd name="connsiteY26" fmla="*/ 1104522 h 1408012"/>
              <a:gd name="connsiteX27" fmla="*/ 1004934 w 3349782"/>
              <a:gd name="connsiteY27" fmla="*/ 1149790 h 1408012"/>
              <a:gd name="connsiteX28" fmla="*/ 1059255 w 3349782"/>
              <a:gd name="connsiteY28" fmla="*/ 1204111 h 1408012"/>
              <a:gd name="connsiteX29" fmla="*/ 1086415 w 3349782"/>
              <a:gd name="connsiteY29" fmla="*/ 1231271 h 1408012"/>
              <a:gd name="connsiteX30" fmla="*/ 1104522 w 3349782"/>
              <a:gd name="connsiteY30" fmla="*/ 1258431 h 1408012"/>
              <a:gd name="connsiteX31" fmla="*/ 1131683 w 3349782"/>
              <a:gd name="connsiteY31" fmla="*/ 1276538 h 1408012"/>
              <a:gd name="connsiteX32" fmla="*/ 1222217 w 3349782"/>
              <a:gd name="connsiteY32" fmla="*/ 1339912 h 1408012"/>
              <a:gd name="connsiteX33" fmla="*/ 1258431 w 3349782"/>
              <a:gd name="connsiteY33" fmla="*/ 1348966 h 1408012"/>
              <a:gd name="connsiteX34" fmla="*/ 1294645 w 3349782"/>
              <a:gd name="connsiteY34" fmla="*/ 1367073 h 1408012"/>
              <a:gd name="connsiteX35" fmla="*/ 1358019 w 3349782"/>
              <a:gd name="connsiteY35" fmla="*/ 1376126 h 1408012"/>
              <a:gd name="connsiteX36" fmla="*/ 1810693 w 3349782"/>
              <a:gd name="connsiteY36" fmla="*/ 1385180 h 1408012"/>
              <a:gd name="connsiteX37" fmla="*/ 1874067 w 3349782"/>
              <a:gd name="connsiteY37" fmla="*/ 1376126 h 1408012"/>
              <a:gd name="connsiteX38" fmla="*/ 1946495 w 3349782"/>
              <a:gd name="connsiteY38" fmla="*/ 1367073 h 1408012"/>
              <a:gd name="connsiteX39" fmla="*/ 1982708 w 3349782"/>
              <a:gd name="connsiteY39" fmla="*/ 1358019 h 1408012"/>
              <a:gd name="connsiteX40" fmla="*/ 2643611 w 3349782"/>
              <a:gd name="connsiteY40" fmla="*/ 1348966 h 1408012"/>
              <a:gd name="connsiteX41" fmla="*/ 2688879 w 3349782"/>
              <a:gd name="connsiteY41" fmla="*/ 1330859 h 1408012"/>
              <a:gd name="connsiteX42" fmla="*/ 2779413 w 3349782"/>
              <a:gd name="connsiteY42" fmla="*/ 1312752 h 1408012"/>
              <a:gd name="connsiteX43" fmla="*/ 2951429 w 3349782"/>
              <a:gd name="connsiteY43" fmla="*/ 1276538 h 1408012"/>
              <a:gd name="connsiteX44" fmla="*/ 3032910 w 3349782"/>
              <a:gd name="connsiteY44" fmla="*/ 1258431 h 1408012"/>
              <a:gd name="connsiteX45" fmla="*/ 3078178 w 3349782"/>
              <a:gd name="connsiteY45" fmla="*/ 1240324 h 1408012"/>
              <a:gd name="connsiteX46" fmla="*/ 3195873 w 3349782"/>
              <a:gd name="connsiteY46" fmla="*/ 1213164 h 1408012"/>
              <a:gd name="connsiteX47" fmla="*/ 3250194 w 3349782"/>
              <a:gd name="connsiteY47" fmla="*/ 1195057 h 1408012"/>
              <a:gd name="connsiteX48" fmla="*/ 3277354 w 3349782"/>
              <a:gd name="connsiteY48" fmla="*/ 1176950 h 1408012"/>
              <a:gd name="connsiteX49" fmla="*/ 3313568 w 3349782"/>
              <a:gd name="connsiteY49" fmla="*/ 1122629 h 1408012"/>
              <a:gd name="connsiteX50" fmla="*/ 3331675 w 3349782"/>
              <a:gd name="connsiteY50" fmla="*/ 1050202 h 1408012"/>
              <a:gd name="connsiteX51" fmla="*/ 3349782 w 3349782"/>
              <a:gd name="connsiteY51" fmla="*/ 977774 h 1408012"/>
              <a:gd name="connsiteX52" fmla="*/ 3313568 w 3349782"/>
              <a:gd name="connsiteY52" fmla="*/ 914400 h 1408012"/>
              <a:gd name="connsiteX53" fmla="*/ 3241140 w 3349782"/>
              <a:gd name="connsiteY53" fmla="*/ 896293 h 1408012"/>
              <a:gd name="connsiteX54" fmla="*/ 3204926 w 3349782"/>
              <a:gd name="connsiteY54" fmla="*/ 887239 h 1408012"/>
              <a:gd name="connsiteX55" fmla="*/ 3168712 w 3349782"/>
              <a:gd name="connsiteY55" fmla="*/ 878186 h 1408012"/>
              <a:gd name="connsiteX56" fmla="*/ 3114392 w 3349782"/>
              <a:gd name="connsiteY56" fmla="*/ 860079 h 1408012"/>
              <a:gd name="connsiteX57" fmla="*/ 3051017 w 3349782"/>
              <a:gd name="connsiteY57" fmla="*/ 851025 h 1408012"/>
              <a:gd name="connsiteX58" fmla="*/ 2661718 w 3349782"/>
              <a:gd name="connsiteY58" fmla="*/ 860079 h 1408012"/>
              <a:gd name="connsiteX59" fmla="*/ 2562130 w 3349782"/>
              <a:gd name="connsiteY59" fmla="*/ 887239 h 1408012"/>
              <a:gd name="connsiteX60" fmla="*/ 2507809 w 3349782"/>
              <a:gd name="connsiteY60" fmla="*/ 914400 h 1408012"/>
              <a:gd name="connsiteX61" fmla="*/ 2435382 w 3349782"/>
              <a:gd name="connsiteY61" fmla="*/ 932507 h 1408012"/>
              <a:gd name="connsiteX62" fmla="*/ 2344847 w 3349782"/>
              <a:gd name="connsiteY62" fmla="*/ 950613 h 1408012"/>
              <a:gd name="connsiteX63" fmla="*/ 2299580 w 3349782"/>
              <a:gd name="connsiteY63" fmla="*/ 959667 h 1408012"/>
              <a:gd name="connsiteX64" fmla="*/ 2227152 w 3349782"/>
              <a:gd name="connsiteY64" fmla="*/ 977774 h 1408012"/>
              <a:gd name="connsiteX65" fmla="*/ 2082297 w 3349782"/>
              <a:gd name="connsiteY65" fmla="*/ 995881 h 1408012"/>
              <a:gd name="connsiteX66" fmla="*/ 1638677 w 3349782"/>
              <a:gd name="connsiteY66" fmla="*/ 986827 h 1408012"/>
              <a:gd name="connsiteX67" fmla="*/ 1502875 w 3349782"/>
              <a:gd name="connsiteY67" fmla="*/ 932507 h 1408012"/>
              <a:gd name="connsiteX68" fmla="*/ 1457607 w 3349782"/>
              <a:gd name="connsiteY68" fmla="*/ 896293 h 1408012"/>
              <a:gd name="connsiteX69" fmla="*/ 1367073 w 3349782"/>
              <a:gd name="connsiteY69" fmla="*/ 869132 h 1408012"/>
              <a:gd name="connsiteX70" fmla="*/ 1285592 w 3349782"/>
              <a:gd name="connsiteY70" fmla="*/ 805758 h 1408012"/>
              <a:gd name="connsiteX71" fmla="*/ 1249378 w 3349782"/>
              <a:gd name="connsiteY71" fmla="*/ 778598 h 1408012"/>
              <a:gd name="connsiteX72" fmla="*/ 1204110 w 3349782"/>
              <a:gd name="connsiteY72" fmla="*/ 742384 h 1408012"/>
              <a:gd name="connsiteX73" fmla="*/ 1167897 w 3349782"/>
              <a:gd name="connsiteY73" fmla="*/ 688063 h 1408012"/>
              <a:gd name="connsiteX74" fmla="*/ 1104522 w 3349782"/>
              <a:gd name="connsiteY74" fmla="*/ 615635 h 1408012"/>
              <a:gd name="connsiteX75" fmla="*/ 977774 w 3349782"/>
              <a:gd name="connsiteY75" fmla="*/ 552261 h 1408012"/>
              <a:gd name="connsiteX76" fmla="*/ 923453 w 3349782"/>
              <a:gd name="connsiteY76" fmla="*/ 516047 h 1408012"/>
              <a:gd name="connsiteX77" fmla="*/ 841972 w 3349782"/>
              <a:gd name="connsiteY77" fmla="*/ 452673 h 1408012"/>
              <a:gd name="connsiteX78" fmla="*/ 805758 w 3349782"/>
              <a:gd name="connsiteY78" fmla="*/ 416459 h 1408012"/>
              <a:gd name="connsiteX79" fmla="*/ 751437 w 3349782"/>
              <a:gd name="connsiteY79" fmla="*/ 398352 h 1408012"/>
              <a:gd name="connsiteX80" fmla="*/ 697116 w 3349782"/>
              <a:gd name="connsiteY80" fmla="*/ 362138 h 1408012"/>
              <a:gd name="connsiteX81" fmla="*/ 642796 w 3349782"/>
              <a:gd name="connsiteY81" fmla="*/ 307817 h 1408012"/>
              <a:gd name="connsiteX82" fmla="*/ 606582 w 3349782"/>
              <a:gd name="connsiteY82" fmla="*/ 253497 h 1408012"/>
              <a:gd name="connsiteX83" fmla="*/ 570368 w 3349782"/>
              <a:gd name="connsiteY83" fmla="*/ 217283 h 1408012"/>
              <a:gd name="connsiteX84" fmla="*/ 561314 w 3349782"/>
              <a:gd name="connsiteY84" fmla="*/ 190122 h 1408012"/>
              <a:gd name="connsiteX85" fmla="*/ 506994 w 3349782"/>
              <a:gd name="connsiteY85" fmla="*/ 126748 h 1408012"/>
              <a:gd name="connsiteX86" fmla="*/ 488887 w 3349782"/>
              <a:gd name="connsiteY86" fmla="*/ 99588 h 1408012"/>
              <a:gd name="connsiteX87" fmla="*/ 452673 w 3349782"/>
              <a:gd name="connsiteY87" fmla="*/ 81481 h 1408012"/>
              <a:gd name="connsiteX88" fmla="*/ 443619 w 3349782"/>
              <a:gd name="connsiteY88" fmla="*/ 54320 h 1408012"/>
              <a:gd name="connsiteX89" fmla="*/ 416459 w 3349782"/>
              <a:gd name="connsiteY89" fmla="*/ 45267 h 1408012"/>
              <a:gd name="connsiteX90" fmla="*/ 307817 w 3349782"/>
              <a:gd name="connsiteY90" fmla="*/ 18107 h 1408012"/>
              <a:gd name="connsiteX91" fmla="*/ 135802 w 3349782"/>
              <a:gd name="connsiteY91" fmla="*/ 0 h 1408012"/>
              <a:gd name="connsiteX92" fmla="*/ 9053 w 3349782"/>
              <a:gd name="connsiteY92" fmla="*/ 18107 h 1408012"/>
              <a:gd name="connsiteX93" fmla="*/ 0 w 3349782"/>
              <a:gd name="connsiteY93" fmla="*/ 45267 h 1408012"/>
              <a:gd name="connsiteX94" fmla="*/ 9053 w 3349782"/>
              <a:gd name="connsiteY94" fmla="*/ 162962 h 1408012"/>
              <a:gd name="connsiteX95" fmla="*/ 18106 w 3349782"/>
              <a:gd name="connsiteY95" fmla="*/ 235390 h 14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349782" h="1408012">
                <a:moveTo>
                  <a:pt x="54320" y="117695"/>
                </a:moveTo>
                <a:cubicBezTo>
                  <a:pt x="43300" y="172795"/>
                  <a:pt x="31804" y="208558"/>
                  <a:pt x="54320" y="271604"/>
                </a:cubicBezTo>
                <a:cubicBezTo>
                  <a:pt x="58859" y="284314"/>
                  <a:pt x="78816" y="283015"/>
                  <a:pt x="90534" y="289711"/>
                </a:cubicBezTo>
                <a:cubicBezTo>
                  <a:pt x="99981" y="295109"/>
                  <a:pt x="108641" y="301782"/>
                  <a:pt x="117695" y="307817"/>
                </a:cubicBezTo>
                <a:cubicBezTo>
                  <a:pt x="123731" y="316871"/>
                  <a:pt x="131516" y="324977"/>
                  <a:pt x="135802" y="334978"/>
                </a:cubicBezTo>
                <a:cubicBezTo>
                  <a:pt x="144591" y="355487"/>
                  <a:pt x="142898" y="378533"/>
                  <a:pt x="153908" y="398352"/>
                </a:cubicBezTo>
                <a:cubicBezTo>
                  <a:pt x="174722" y="435817"/>
                  <a:pt x="193546" y="455656"/>
                  <a:pt x="217283" y="488887"/>
                </a:cubicBezTo>
                <a:cubicBezTo>
                  <a:pt x="237402" y="517053"/>
                  <a:pt x="230360" y="518059"/>
                  <a:pt x="262550" y="534154"/>
                </a:cubicBezTo>
                <a:cubicBezTo>
                  <a:pt x="271086" y="538422"/>
                  <a:pt x="281174" y="538940"/>
                  <a:pt x="289710" y="543208"/>
                </a:cubicBezTo>
                <a:cubicBezTo>
                  <a:pt x="299442" y="548074"/>
                  <a:pt x="307424" y="555916"/>
                  <a:pt x="316871" y="561314"/>
                </a:cubicBezTo>
                <a:cubicBezTo>
                  <a:pt x="328589" y="568010"/>
                  <a:pt x="341512" y="572477"/>
                  <a:pt x="353085" y="579421"/>
                </a:cubicBezTo>
                <a:cubicBezTo>
                  <a:pt x="371745" y="590617"/>
                  <a:pt x="386760" y="608753"/>
                  <a:pt x="407405" y="615635"/>
                </a:cubicBezTo>
                <a:lnTo>
                  <a:pt x="461726" y="633742"/>
                </a:lnTo>
                <a:cubicBezTo>
                  <a:pt x="479833" y="645813"/>
                  <a:pt x="495402" y="663074"/>
                  <a:pt x="516047" y="669956"/>
                </a:cubicBezTo>
                <a:cubicBezTo>
                  <a:pt x="525100" y="672974"/>
                  <a:pt x="534671" y="674742"/>
                  <a:pt x="543207" y="679010"/>
                </a:cubicBezTo>
                <a:cubicBezTo>
                  <a:pt x="552939" y="683876"/>
                  <a:pt x="560921" y="691718"/>
                  <a:pt x="570368" y="697116"/>
                </a:cubicBezTo>
                <a:cubicBezTo>
                  <a:pt x="582086" y="703812"/>
                  <a:pt x="594511" y="709187"/>
                  <a:pt x="606582" y="715223"/>
                </a:cubicBezTo>
                <a:cubicBezTo>
                  <a:pt x="612618" y="724277"/>
                  <a:pt x="616995" y="734690"/>
                  <a:pt x="624689" y="742384"/>
                </a:cubicBezTo>
                <a:cubicBezTo>
                  <a:pt x="648192" y="765887"/>
                  <a:pt x="668432" y="773309"/>
                  <a:pt x="697116" y="787651"/>
                </a:cubicBezTo>
                <a:cubicBezTo>
                  <a:pt x="703152" y="799722"/>
                  <a:pt x="708527" y="812147"/>
                  <a:pt x="715223" y="823865"/>
                </a:cubicBezTo>
                <a:cubicBezTo>
                  <a:pt x="720621" y="833312"/>
                  <a:pt x="728464" y="841293"/>
                  <a:pt x="733330" y="851025"/>
                </a:cubicBezTo>
                <a:cubicBezTo>
                  <a:pt x="737598" y="859561"/>
                  <a:pt x="737090" y="870245"/>
                  <a:pt x="742384" y="878186"/>
                </a:cubicBezTo>
                <a:cubicBezTo>
                  <a:pt x="749486" y="888839"/>
                  <a:pt x="762102" y="894927"/>
                  <a:pt x="769544" y="905346"/>
                </a:cubicBezTo>
                <a:cubicBezTo>
                  <a:pt x="777388" y="916328"/>
                  <a:pt x="779220" y="931021"/>
                  <a:pt x="787651" y="941560"/>
                </a:cubicBezTo>
                <a:cubicBezTo>
                  <a:pt x="803648" y="961556"/>
                  <a:pt x="823865" y="977774"/>
                  <a:pt x="841972" y="995881"/>
                </a:cubicBezTo>
                <a:cubicBezTo>
                  <a:pt x="851025" y="1004934"/>
                  <a:pt x="858889" y="1015359"/>
                  <a:pt x="869132" y="1023041"/>
                </a:cubicBezTo>
                <a:cubicBezTo>
                  <a:pt x="900298" y="1046416"/>
                  <a:pt x="938007" y="1072031"/>
                  <a:pt x="959667" y="1104522"/>
                </a:cubicBezTo>
                <a:cubicBezTo>
                  <a:pt x="996978" y="1160489"/>
                  <a:pt x="955553" y="1105895"/>
                  <a:pt x="1004934" y="1149790"/>
                </a:cubicBezTo>
                <a:cubicBezTo>
                  <a:pt x="1024073" y="1166803"/>
                  <a:pt x="1041148" y="1186004"/>
                  <a:pt x="1059255" y="1204111"/>
                </a:cubicBezTo>
                <a:cubicBezTo>
                  <a:pt x="1068308" y="1213164"/>
                  <a:pt x="1079313" y="1220618"/>
                  <a:pt x="1086415" y="1231271"/>
                </a:cubicBezTo>
                <a:cubicBezTo>
                  <a:pt x="1092451" y="1240324"/>
                  <a:pt x="1096828" y="1250737"/>
                  <a:pt x="1104522" y="1258431"/>
                </a:cubicBezTo>
                <a:cubicBezTo>
                  <a:pt x="1112216" y="1266125"/>
                  <a:pt x="1122829" y="1270213"/>
                  <a:pt x="1131683" y="1276538"/>
                </a:cubicBezTo>
                <a:cubicBezTo>
                  <a:pt x="1147818" y="1288063"/>
                  <a:pt x="1209406" y="1336709"/>
                  <a:pt x="1222217" y="1339912"/>
                </a:cubicBezTo>
                <a:cubicBezTo>
                  <a:pt x="1234288" y="1342930"/>
                  <a:pt x="1246780" y="1344597"/>
                  <a:pt x="1258431" y="1348966"/>
                </a:cubicBezTo>
                <a:cubicBezTo>
                  <a:pt x="1271068" y="1353705"/>
                  <a:pt x="1281624" y="1363522"/>
                  <a:pt x="1294645" y="1367073"/>
                </a:cubicBezTo>
                <a:cubicBezTo>
                  <a:pt x="1315232" y="1372688"/>
                  <a:pt x="1336894" y="1373108"/>
                  <a:pt x="1358019" y="1376126"/>
                </a:cubicBezTo>
                <a:cubicBezTo>
                  <a:pt x="1538343" y="1436234"/>
                  <a:pt x="1393258" y="1394667"/>
                  <a:pt x="1810693" y="1385180"/>
                </a:cubicBezTo>
                <a:lnTo>
                  <a:pt x="1874067" y="1376126"/>
                </a:lnTo>
                <a:cubicBezTo>
                  <a:pt x="1898184" y="1372910"/>
                  <a:pt x="1922496" y="1371073"/>
                  <a:pt x="1946495" y="1367073"/>
                </a:cubicBezTo>
                <a:cubicBezTo>
                  <a:pt x="1958768" y="1365027"/>
                  <a:pt x="1970270" y="1358342"/>
                  <a:pt x="1982708" y="1358019"/>
                </a:cubicBezTo>
                <a:cubicBezTo>
                  <a:pt x="2202955" y="1352298"/>
                  <a:pt x="2423310" y="1351984"/>
                  <a:pt x="2643611" y="1348966"/>
                </a:cubicBezTo>
                <a:cubicBezTo>
                  <a:pt x="2658700" y="1342930"/>
                  <a:pt x="2673176" y="1335046"/>
                  <a:pt x="2688879" y="1330859"/>
                </a:cubicBezTo>
                <a:cubicBezTo>
                  <a:pt x="2718616" y="1322929"/>
                  <a:pt x="2779413" y="1312752"/>
                  <a:pt x="2779413" y="1312752"/>
                </a:cubicBezTo>
                <a:cubicBezTo>
                  <a:pt x="2858573" y="1273172"/>
                  <a:pt x="2795147" y="1299980"/>
                  <a:pt x="2951429" y="1276538"/>
                </a:cubicBezTo>
                <a:cubicBezTo>
                  <a:pt x="2964486" y="1274580"/>
                  <a:pt x="3017679" y="1263508"/>
                  <a:pt x="3032910" y="1258431"/>
                </a:cubicBezTo>
                <a:cubicBezTo>
                  <a:pt x="3048328" y="1253292"/>
                  <a:pt x="3062645" y="1245103"/>
                  <a:pt x="3078178" y="1240324"/>
                </a:cubicBezTo>
                <a:cubicBezTo>
                  <a:pt x="3255756" y="1185684"/>
                  <a:pt x="3070413" y="1247380"/>
                  <a:pt x="3195873" y="1213164"/>
                </a:cubicBezTo>
                <a:cubicBezTo>
                  <a:pt x="3214287" y="1208142"/>
                  <a:pt x="3234313" y="1205644"/>
                  <a:pt x="3250194" y="1195057"/>
                </a:cubicBezTo>
                <a:lnTo>
                  <a:pt x="3277354" y="1176950"/>
                </a:lnTo>
                <a:cubicBezTo>
                  <a:pt x="3289425" y="1158843"/>
                  <a:pt x="3309300" y="1143968"/>
                  <a:pt x="3313568" y="1122629"/>
                </a:cubicBezTo>
                <a:cubicBezTo>
                  <a:pt x="3335715" y="1011889"/>
                  <a:pt x="3310795" y="1126762"/>
                  <a:pt x="3331675" y="1050202"/>
                </a:cubicBezTo>
                <a:cubicBezTo>
                  <a:pt x="3338223" y="1026193"/>
                  <a:pt x="3349782" y="977774"/>
                  <a:pt x="3349782" y="977774"/>
                </a:cubicBezTo>
                <a:cubicBezTo>
                  <a:pt x="3342999" y="950644"/>
                  <a:pt x="3343994" y="928230"/>
                  <a:pt x="3313568" y="914400"/>
                </a:cubicBezTo>
                <a:cubicBezTo>
                  <a:pt x="3290913" y="904102"/>
                  <a:pt x="3265283" y="902329"/>
                  <a:pt x="3241140" y="896293"/>
                </a:cubicBezTo>
                <a:lnTo>
                  <a:pt x="3204926" y="887239"/>
                </a:lnTo>
                <a:cubicBezTo>
                  <a:pt x="3192855" y="884221"/>
                  <a:pt x="3180516" y="882121"/>
                  <a:pt x="3168712" y="878186"/>
                </a:cubicBezTo>
                <a:cubicBezTo>
                  <a:pt x="3150605" y="872150"/>
                  <a:pt x="3132989" y="864371"/>
                  <a:pt x="3114392" y="860079"/>
                </a:cubicBezTo>
                <a:cubicBezTo>
                  <a:pt x="3093599" y="855281"/>
                  <a:pt x="3072142" y="854043"/>
                  <a:pt x="3051017" y="851025"/>
                </a:cubicBezTo>
                <a:lnTo>
                  <a:pt x="2661718" y="860079"/>
                </a:lnTo>
                <a:cubicBezTo>
                  <a:pt x="2622046" y="861698"/>
                  <a:pt x="2597281" y="871261"/>
                  <a:pt x="2562130" y="887239"/>
                </a:cubicBezTo>
                <a:cubicBezTo>
                  <a:pt x="2543700" y="895616"/>
                  <a:pt x="2526874" y="907591"/>
                  <a:pt x="2507809" y="914400"/>
                </a:cubicBezTo>
                <a:cubicBezTo>
                  <a:pt x="2484373" y="922770"/>
                  <a:pt x="2459784" y="927627"/>
                  <a:pt x="2435382" y="932507"/>
                </a:cubicBezTo>
                <a:lnTo>
                  <a:pt x="2344847" y="950613"/>
                </a:lnTo>
                <a:cubicBezTo>
                  <a:pt x="2329758" y="953631"/>
                  <a:pt x="2314178" y="954801"/>
                  <a:pt x="2299580" y="959667"/>
                </a:cubicBezTo>
                <a:cubicBezTo>
                  <a:pt x="2267987" y="970197"/>
                  <a:pt x="2265384" y="972312"/>
                  <a:pt x="2227152" y="977774"/>
                </a:cubicBezTo>
                <a:cubicBezTo>
                  <a:pt x="2178980" y="984656"/>
                  <a:pt x="2082297" y="995881"/>
                  <a:pt x="2082297" y="995881"/>
                </a:cubicBezTo>
                <a:cubicBezTo>
                  <a:pt x="1934424" y="992863"/>
                  <a:pt x="1786218" y="997181"/>
                  <a:pt x="1638677" y="986827"/>
                </a:cubicBezTo>
                <a:cubicBezTo>
                  <a:pt x="1629997" y="986218"/>
                  <a:pt x="1513946" y="938965"/>
                  <a:pt x="1502875" y="932507"/>
                </a:cubicBezTo>
                <a:cubicBezTo>
                  <a:pt x="1486184" y="922770"/>
                  <a:pt x="1475118" y="904465"/>
                  <a:pt x="1457607" y="896293"/>
                </a:cubicBezTo>
                <a:cubicBezTo>
                  <a:pt x="1429056" y="882969"/>
                  <a:pt x="1397251" y="878186"/>
                  <a:pt x="1367073" y="869132"/>
                </a:cubicBezTo>
                <a:lnTo>
                  <a:pt x="1285592" y="805758"/>
                </a:lnTo>
                <a:cubicBezTo>
                  <a:pt x="1273632" y="796558"/>
                  <a:pt x="1261289" y="787862"/>
                  <a:pt x="1249378" y="778598"/>
                </a:cubicBezTo>
                <a:cubicBezTo>
                  <a:pt x="1234125" y="766735"/>
                  <a:pt x="1214829" y="758462"/>
                  <a:pt x="1204110" y="742384"/>
                </a:cubicBezTo>
                <a:lnTo>
                  <a:pt x="1167897" y="688063"/>
                </a:lnTo>
                <a:cubicBezTo>
                  <a:pt x="1146956" y="656651"/>
                  <a:pt x="1139827" y="642114"/>
                  <a:pt x="1104522" y="615635"/>
                </a:cubicBezTo>
                <a:cubicBezTo>
                  <a:pt x="1044384" y="570531"/>
                  <a:pt x="1041605" y="586631"/>
                  <a:pt x="977774" y="552261"/>
                </a:cubicBezTo>
                <a:cubicBezTo>
                  <a:pt x="958613" y="541944"/>
                  <a:pt x="940631" y="529408"/>
                  <a:pt x="923453" y="516047"/>
                </a:cubicBezTo>
                <a:cubicBezTo>
                  <a:pt x="896293" y="494922"/>
                  <a:pt x="866302" y="477003"/>
                  <a:pt x="841972" y="452673"/>
                </a:cubicBezTo>
                <a:cubicBezTo>
                  <a:pt x="829901" y="440602"/>
                  <a:pt x="820397" y="425242"/>
                  <a:pt x="805758" y="416459"/>
                </a:cubicBezTo>
                <a:cubicBezTo>
                  <a:pt x="789392" y="406639"/>
                  <a:pt x="767318" y="408939"/>
                  <a:pt x="751437" y="398352"/>
                </a:cubicBezTo>
                <a:lnTo>
                  <a:pt x="697116" y="362138"/>
                </a:lnTo>
                <a:cubicBezTo>
                  <a:pt x="638248" y="273837"/>
                  <a:pt x="732632" y="408884"/>
                  <a:pt x="642796" y="307817"/>
                </a:cubicBezTo>
                <a:cubicBezTo>
                  <a:pt x="628338" y="291552"/>
                  <a:pt x="621970" y="268885"/>
                  <a:pt x="606582" y="253497"/>
                </a:cubicBezTo>
                <a:lnTo>
                  <a:pt x="570368" y="217283"/>
                </a:lnTo>
                <a:cubicBezTo>
                  <a:pt x="567350" y="208229"/>
                  <a:pt x="566049" y="198408"/>
                  <a:pt x="561314" y="190122"/>
                </a:cubicBezTo>
                <a:cubicBezTo>
                  <a:pt x="536658" y="146975"/>
                  <a:pt x="536179" y="161771"/>
                  <a:pt x="506994" y="126748"/>
                </a:cubicBezTo>
                <a:cubicBezTo>
                  <a:pt x="500028" y="118389"/>
                  <a:pt x="497246" y="106554"/>
                  <a:pt x="488887" y="99588"/>
                </a:cubicBezTo>
                <a:cubicBezTo>
                  <a:pt x="478519" y="90948"/>
                  <a:pt x="464744" y="87517"/>
                  <a:pt x="452673" y="81481"/>
                </a:cubicBezTo>
                <a:cubicBezTo>
                  <a:pt x="449655" y="72427"/>
                  <a:pt x="450367" y="61068"/>
                  <a:pt x="443619" y="54320"/>
                </a:cubicBezTo>
                <a:cubicBezTo>
                  <a:pt x="436871" y="47572"/>
                  <a:pt x="424995" y="49535"/>
                  <a:pt x="416459" y="45267"/>
                </a:cubicBezTo>
                <a:cubicBezTo>
                  <a:pt x="346789" y="10432"/>
                  <a:pt x="449772" y="32303"/>
                  <a:pt x="307817" y="18107"/>
                </a:cubicBezTo>
                <a:cubicBezTo>
                  <a:pt x="138992" y="1224"/>
                  <a:pt x="274156" y="17294"/>
                  <a:pt x="135802" y="0"/>
                </a:cubicBezTo>
                <a:cubicBezTo>
                  <a:pt x="93552" y="6036"/>
                  <a:pt x="49542" y="4611"/>
                  <a:pt x="9053" y="18107"/>
                </a:cubicBezTo>
                <a:cubicBezTo>
                  <a:pt x="0" y="21125"/>
                  <a:pt x="0" y="35724"/>
                  <a:pt x="0" y="45267"/>
                </a:cubicBezTo>
                <a:cubicBezTo>
                  <a:pt x="0" y="84615"/>
                  <a:pt x="4934" y="123831"/>
                  <a:pt x="9053" y="162962"/>
                </a:cubicBezTo>
                <a:cubicBezTo>
                  <a:pt x="19098" y="258396"/>
                  <a:pt x="18106" y="187366"/>
                  <a:pt x="18106" y="23539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53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98" y="609600"/>
            <a:ext cx="9872873" cy="1356360"/>
          </a:xfrm>
        </p:spPr>
        <p:txBody>
          <a:bodyPr/>
          <a:lstStyle/>
          <a:p>
            <a:r>
              <a:rPr lang="sk-SK" dirty="0" smtClean="0"/>
              <a:t>Gabčíkovo – </a:t>
            </a:r>
            <a:r>
              <a:rPr lang="sk-SK" dirty="0" err="1" smtClean="0"/>
              <a:t>Nagymaros</a:t>
            </a:r>
            <a:r>
              <a:rPr lang="sk-SK" dirty="0" smtClean="0"/>
              <a:t> </a:t>
            </a:r>
            <a:r>
              <a:rPr lang="sk-SK" dirty="0" err="1" smtClean="0"/>
              <a:t>Dam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It</a:t>
            </a:r>
            <a:r>
              <a:rPr lang="sk-SK" sz="2400" dirty="0" smtClean="0"/>
              <a:t> i</a:t>
            </a:r>
            <a:r>
              <a:rPr lang="en-US" sz="2400" dirty="0" smtClean="0"/>
              <a:t>s </a:t>
            </a:r>
            <a:r>
              <a:rPr lang="en-US" sz="2400" dirty="0"/>
              <a:t>a large barrage project on the Danube. </a:t>
            </a:r>
            <a:endParaRPr lang="sk-SK" sz="2400" dirty="0" smtClean="0"/>
          </a:p>
          <a:p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located</a:t>
            </a:r>
            <a:r>
              <a:rPr lang="sk-SK" sz="2400" dirty="0" smtClean="0"/>
              <a:t>  </a:t>
            </a:r>
            <a:r>
              <a:rPr lang="sk-SK" sz="2400" dirty="0" err="1" smtClean="0"/>
              <a:t>near</a:t>
            </a:r>
            <a:r>
              <a:rPr lang="sk-SK" sz="2400" dirty="0" smtClean="0"/>
              <a:t> Gabčíkovo.</a:t>
            </a:r>
          </a:p>
        </p:txBody>
      </p:sp>
      <p:pic>
        <p:nvPicPr>
          <p:cNvPr id="3074" name="Picture 2" descr="Výsledok vyhľadávania obrázkov pre dopyt vodné dielo gabčíko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3" y="3615689"/>
            <a:ext cx="54768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79" y="1613799"/>
            <a:ext cx="3486609" cy="22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06" y="3965418"/>
            <a:ext cx="3628630" cy="23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2" y="364402"/>
            <a:ext cx="10095970" cy="61585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6" name="Rovná spojovacia šípka 5"/>
          <p:cNvCxnSpPr/>
          <p:nvPr/>
        </p:nvCxnSpPr>
        <p:spPr>
          <a:xfrm>
            <a:off x="2163778" y="4110273"/>
            <a:ext cx="181070" cy="697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Voľný tvar 6"/>
          <p:cNvSpPr/>
          <p:nvPr/>
        </p:nvSpPr>
        <p:spPr>
          <a:xfrm>
            <a:off x="2163778" y="4744016"/>
            <a:ext cx="636851" cy="388884"/>
          </a:xfrm>
          <a:custGeom>
            <a:avLst/>
            <a:gdLst>
              <a:gd name="connsiteX0" fmla="*/ 235390 w 636851"/>
              <a:gd name="connsiteY0" fmla="*/ 36214 h 388884"/>
              <a:gd name="connsiteX1" fmla="*/ 63374 w 636851"/>
              <a:gd name="connsiteY1" fmla="*/ 36214 h 388884"/>
              <a:gd name="connsiteX2" fmla="*/ 45268 w 636851"/>
              <a:gd name="connsiteY2" fmla="*/ 63374 h 388884"/>
              <a:gd name="connsiteX3" fmla="*/ 36214 w 636851"/>
              <a:gd name="connsiteY3" fmla="*/ 90534 h 388884"/>
              <a:gd name="connsiteX4" fmla="*/ 0 w 636851"/>
              <a:gd name="connsiteY4" fmla="*/ 172016 h 388884"/>
              <a:gd name="connsiteX5" fmla="*/ 9054 w 636851"/>
              <a:gd name="connsiteY5" fmla="*/ 271604 h 388884"/>
              <a:gd name="connsiteX6" fmla="*/ 27161 w 636851"/>
              <a:gd name="connsiteY6" fmla="*/ 298764 h 388884"/>
              <a:gd name="connsiteX7" fmla="*/ 99588 w 636851"/>
              <a:gd name="connsiteY7" fmla="*/ 316871 h 388884"/>
              <a:gd name="connsiteX8" fmla="*/ 153909 w 636851"/>
              <a:gd name="connsiteY8" fmla="*/ 334978 h 388884"/>
              <a:gd name="connsiteX9" fmla="*/ 190123 w 636851"/>
              <a:gd name="connsiteY9" fmla="*/ 344032 h 388884"/>
              <a:gd name="connsiteX10" fmla="*/ 244444 w 636851"/>
              <a:gd name="connsiteY10" fmla="*/ 362138 h 388884"/>
              <a:gd name="connsiteX11" fmla="*/ 271604 w 636851"/>
              <a:gd name="connsiteY11" fmla="*/ 371192 h 388884"/>
              <a:gd name="connsiteX12" fmla="*/ 325925 w 636851"/>
              <a:gd name="connsiteY12" fmla="*/ 380245 h 388884"/>
              <a:gd name="connsiteX13" fmla="*/ 597529 w 636851"/>
              <a:gd name="connsiteY13" fmla="*/ 353085 h 388884"/>
              <a:gd name="connsiteX14" fmla="*/ 624689 w 636851"/>
              <a:gd name="connsiteY14" fmla="*/ 325925 h 388884"/>
              <a:gd name="connsiteX15" fmla="*/ 615636 w 636851"/>
              <a:gd name="connsiteY15" fmla="*/ 199176 h 388884"/>
              <a:gd name="connsiteX16" fmla="*/ 597529 w 636851"/>
              <a:gd name="connsiteY16" fmla="*/ 172016 h 388884"/>
              <a:gd name="connsiteX17" fmla="*/ 570369 w 636851"/>
              <a:gd name="connsiteY17" fmla="*/ 162962 h 388884"/>
              <a:gd name="connsiteX18" fmla="*/ 506994 w 636851"/>
              <a:gd name="connsiteY18" fmla="*/ 117695 h 388884"/>
              <a:gd name="connsiteX19" fmla="*/ 470780 w 636851"/>
              <a:gd name="connsiteY19" fmla="*/ 90534 h 388884"/>
              <a:gd name="connsiteX20" fmla="*/ 380246 w 636851"/>
              <a:gd name="connsiteY20" fmla="*/ 36214 h 388884"/>
              <a:gd name="connsiteX21" fmla="*/ 316872 w 636851"/>
              <a:gd name="connsiteY21" fmla="*/ 18107 h 388884"/>
              <a:gd name="connsiteX22" fmla="*/ 262551 w 636851"/>
              <a:gd name="connsiteY22" fmla="*/ 0 h 388884"/>
              <a:gd name="connsiteX23" fmla="*/ 135802 w 636851"/>
              <a:gd name="connsiteY23" fmla="*/ 9053 h 38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851" h="388884">
                <a:moveTo>
                  <a:pt x="235390" y="36214"/>
                </a:moveTo>
                <a:cubicBezTo>
                  <a:pt x="185135" y="31188"/>
                  <a:pt x="114203" y="17731"/>
                  <a:pt x="63374" y="36214"/>
                </a:cubicBezTo>
                <a:cubicBezTo>
                  <a:pt x="53148" y="39932"/>
                  <a:pt x="50134" y="53642"/>
                  <a:pt x="45268" y="63374"/>
                </a:cubicBezTo>
                <a:cubicBezTo>
                  <a:pt x="41000" y="71910"/>
                  <a:pt x="40482" y="81998"/>
                  <a:pt x="36214" y="90534"/>
                </a:cubicBezTo>
                <a:cubicBezTo>
                  <a:pt x="-6825" y="176610"/>
                  <a:pt x="46710" y="31887"/>
                  <a:pt x="0" y="172016"/>
                </a:cubicBezTo>
                <a:cubicBezTo>
                  <a:pt x="3018" y="205212"/>
                  <a:pt x="2070" y="239011"/>
                  <a:pt x="9054" y="271604"/>
                </a:cubicBezTo>
                <a:cubicBezTo>
                  <a:pt x="11334" y="282243"/>
                  <a:pt x="17429" y="293898"/>
                  <a:pt x="27161" y="298764"/>
                </a:cubicBezTo>
                <a:cubicBezTo>
                  <a:pt x="49419" y="309893"/>
                  <a:pt x="75980" y="309002"/>
                  <a:pt x="99588" y="316871"/>
                </a:cubicBezTo>
                <a:cubicBezTo>
                  <a:pt x="117695" y="322907"/>
                  <a:pt x="135392" y="330349"/>
                  <a:pt x="153909" y="334978"/>
                </a:cubicBezTo>
                <a:cubicBezTo>
                  <a:pt x="165980" y="337996"/>
                  <a:pt x="178205" y="340457"/>
                  <a:pt x="190123" y="344032"/>
                </a:cubicBezTo>
                <a:cubicBezTo>
                  <a:pt x="208404" y="349516"/>
                  <a:pt x="226337" y="356102"/>
                  <a:pt x="244444" y="362138"/>
                </a:cubicBezTo>
                <a:cubicBezTo>
                  <a:pt x="253497" y="365156"/>
                  <a:pt x="262191" y="369623"/>
                  <a:pt x="271604" y="371192"/>
                </a:cubicBezTo>
                <a:lnTo>
                  <a:pt x="325925" y="380245"/>
                </a:lnTo>
                <a:cubicBezTo>
                  <a:pt x="432243" y="376307"/>
                  <a:pt x="522410" y="415685"/>
                  <a:pt x="597529" y="353085"/>
                </a:cubicBezTo>
                <a:cubicBezTo>
                  <a:pt x="607365" y="344888"/>
                  <a:pt x="615636" y="334978"/>
                  <a:pt x="624689" y="325925"/>
                </a:cubicBezTo>
                <a:cubicBezTo>
                  <a:pt x="642688" y="271929"/>
                  <a:pt x="641547" y="289864"/>
                  <a:pt x="615636" y="199176"/>
                </a:cubicBezTo>
                <a:cubicBezTo>
                  <a:pt x="612647" y="188714"/>
                  <a:pt x="606025" y="178813"/>
                  <a:pt x="597529" y="172016"/>
                </a:cubicBezTo>
                <a:cubicBezTo>
                  <a:pt x="590077" y="166054"/>
                  <a:pt x="579422" y="165980"/>
                  <a:pt x="570369" y="162962"/>
                </a:cubicBezTo>
                <a:cubicBezTo>
                  <a:pt x="518589" y="111184"/>
                  <a:pt x="570551" y="157419"/>
                  <a:pt x="506994" y="117695"/>
                </a:cubicBezTo>
                <a:cubicBezTo>
                  <a:pt x="494198" y="109698"/>
                  <a:pt x="483142" y="99187"/>
                  <a:pt x="470780" y="90534"/>
                </a:cubicBezTo>
                <a:cubicBezTo>
                  <a:pt x="436907" y="66823"/>
                  <a:pt x="416279" y="51657"/>
                  <a:pt x="380246" y="36214"/>
                </a:cubicBezTo>
                <a:cubicBezTo>
                  <a:pt x="356576" y="26070"/>
                  <a:pt x="342402" y="25766"/>
                  <a:pt x="316872" y="18107"/>
                </a:cubicBezTo>
                <a:cubicBezTo>
                  <a:pt x="298590" y="12623"/>
                  <a:pt x="262551" y="0"/>
                  <a:pt x="262551" y="0"/>
                </a:cubicBezTo>
                <a:lnTo>
                  <a:pt x="135802" y="9053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2263366" y="5260063"/>
            <a:ext cx="537263" cy="470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nature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longest</a:t>
            </a:r>
            <a:r>
              <a:rPr lang="sk-SK" sz="2400" dirty="0" smtClean="0"/>
              <a:t> </a:t>
            </a:r>
            <a:r>
              <a:rPr lang="sk-SK" sz="2400" dirty="0" err="1" smtClean="0"/>
              <a:t>river</a:t>
            </a:r>
            <a:r>
              <a:rPr lang="sk-SK" sz="2400" dirty="0" smtClean="0"/>
              <a:t>  </a:t>
            </a:r>
            <a:r>
              <a:rPr lang="sk-SK" sz="2400" dirty="0" err="1" smtClean="0"/>
              <a:t>is</a:t>
            </a:r>
            <a:r>
              <a:rPr lang="sk-SK" sz="2400" dirty="0" smtClean="0"/>
              <a:t> Váh.</a:t>
            </a:r>
          </a:p>
          <a:p>
            <a:r>
              <a:rPr lang="sk-SK" sz="2400" dirty="0" smtClean="0"/>
              <a:t>Hron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second</a:t>
            </a:r>
            <a:r>
              <a:rPr lang="sk-SK" sz="2400" dirty="0" smtClean="0"/>
              <a:t> </a:t>
            </a:r>
            <a:r>
              <a:rPr lang="sk-SK" sz="2400" dirty="0" err="1" smtClean="0"/>
              <a:t>longest</a:t>
            </a:r>
            <a:r>
              <a:rPr lang="sk-SK" sz="2400" dirty="0" smtClean="0"/>
              <a:t> </a:t>
            </a:r>
            <a:r>
              <a:rPr lang="sk-SK" sz="2400" dirty="0" err="1" smtClean="0"/>
              <a:t>river</a:t>
            </a:r>
            <a:r>
              <a:rPr lang="sk-SK" sz="2400" dirty="0" smtClean="0"/>
              <a:t>.</a:t>
            </a:r>
          </a:p>
          <a:p>
            <a:pPr marL="45720" indent="0">
              <a:buNone/>
            </a:pPr>
            <a:endParaRPr lang="sk-SK" sz="2400" dirty="0"/>
          </a:p>
        </p:txBody>
      </p:sp>
      <p:pic>
        <p:nvPicPr>
          <p:cNvPr id="4098" name="Picture 2" descr="Výsledok vyhľadávania obrázkov pre dopyt vá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40" y="609600"/>
            <a:ext cx="5449864" cy="21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h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49862"/>
            <a:ext cx="3780077" cy="28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ok vyhľadávania obrázkov pre dopyt vah do duna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240" y="2803283"/>
            <a:ext cx="2704138" cy="20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ýsledok vyhľadávania obrázkov pre dopyt hron do duna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86" y="3914258"/>
            <a:ext cx="3523921" cy="23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ýsledok vyhľadávania obrázkov pre dopyt slovenska k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92" y="795573"/>
            <a:ext cx="5086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Slovak </a:t>
            </a:r>
            <a:r>
              <a:rPr lang="sk-SK" dirty="0" err="1" smtClean="0"/>
              <a:t>culture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Folklore</a:t>
            </a:r>
            <a:endParaRPr lang="sk-SK" dirty="0" smtClean="0"/>
          </a:p>
          <a:p>
            <a:r>
              <a:rPr lang="sk-SK" dirty="0" smtClean="0"/>
              <a:t>Bratislava </a:t>
            </a:r>
            <a:r>
              <a:rPr lang="sk-SK" dirty="0" err="1" smtClean="0"/>
              <a:t>castle</a:t>
            </a:r>
            <a:r>
              <a:rPr lang="sk-SK" dirty="0" smtClean="0"/>
              <a:t>, Spis </a:t>
            </a:r>
            <a:r>
              <a:rPr lang="sk-SK" dirty="0" err="1" smtClean="0"/>
              <a:t>castle</a:t>
            </a:r>
            <a:r>
              <a:rPr lang="sk-SK" dirty="0" smtClean="0"/>
              <a:t> (Spišský hrad),                                                                        Orava </a:t>
            </a:r>
            <a:r>
              <a:rPr lang="sk-SK" dirty="0" err="1" smtClean="0"/>
              <a:t>castle</a:t>
            </a:r>
            <a:r>
              <a:rPr lang="sk-SK" dirty="0" smtClean="0"/>
              <a:t> (Oravský hrad)</a:t>
            </a:r>
          </a:p>
          <a:p>
            <a:r>
              <a:rPr lang="sk-SK" dirty="0" err="1" smtClean="0"/>
              <a:t>Vlkolínec</a:t>
            </a:r>
            <a:r>
              <a:rPr lang="sk-SK" dirty="0" smtClean="0"/>
              <a:t>, Čičmany</a:t>
            </a:r>
          </a:p>
          <a:p>
            <a:r>
              <a:rPr lang="sk-SK" dirty="0" err="1" smtClean="0"/>
              <a:t>Meal</a:t>
            </a:r>
            <a:endParaRPr lang="sk-SK" dirty="0" smtClean="0"/>
          </a:p>
          <a:p>
            <a:r>
              <a:rPr lang="sk-SK" dirty="0" err="1" smtClean="0"/>
              <a:t>Habits</a:t>
            </a:r>
            <a:r>
              <a:rPr lang="sk-SK" dirty="0" smtClean="0"/>
              <a:t> and </a:t>
            </a:r>
            <a:r>
              <a:rPr lang="sk-SK" dirty="0" err="1" smtClean="0"/>
              <a:t>traditions</a:t>
            </a:r>
            <a:endParaRPr lang="sk-SK" dirty="0" smtClean="0"/>
          </a:p>
          <a:p>
            <a:r>
              <a:rPr lang="sk-SK" dirty="0" err="1" smtClean="0"/>
              <a:t>Sport</a:t>
            </a:r>
            <a:r>
              <a:rPr lang="sk-SK" dirty="0" smtClean="0"/>
              <a:t> 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37" y="4143056"/>
            <a:ext cx="3293796" cy="2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Folklore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main </a:t>
            </a:r>
            <a:r>
              <a:rPr lang="en-US" sz="2400" dirty="0" err="1" smtClean="0"/>
              <a:t>moti</a:t>
            </a:r>
            <a:r>
              <a:rPr lang="sk-SK" sz="2400" dirty="0" smtClean="0"/>
              <a:t>ves</a:t>
            </a:r>
            <a:r>
              <a:rPr lang="en-US" sz="2400" dirty="0" smtClean="0"/>
              <a:t> </a:t>
            </a:r>
            <a:r>
              <a:rPr lang="en-US" sz="2400" dirty="0"/>
              <a:t>are </a:t>
            </a:r>
            <a:r>
              <a:rPr lang="sk-SK" sz="2400" dirty="0" smtClean="0"/>
              <a:t>love, </a:t>
            </a:r>
            <a:r>
              <a:rPr lang="sk-SK" sz="2400" dirty="0" err="1" smtClean="0"/>
              <a:t>hard</a:t>
            </a:r>
            <a:r>
              <a:rPr lang="sk-SK" sz="2400" dirty="0" smtClean="0"/>
              <a:t> </a:t>
            </a:r>
            <a:r>
              <a:rPr lang="sk-SK" sz="2400" dirty="0" err="1" smtClean="0"/>
              <a:t>work</a:t>
            </a:r>
            <a:r>
              <a:rPr lang="sk-SK" sz="2400" dirty="0" smtClean="0"/>
              <a:t>, </a:t>
            </a:r>
            <a:r>
              <a:rPr lang="en-US" sz="2400" dirty="0" smtClean="0"/>
              <a:t>nature and</a:t>
            </a:r>
            <a:endParaRPr lang="sk-SK" sz="2400" dirty="0" smtClean="0"/>
          </a:p>
          <a:p>
            <a:pPr marL="45720" indent="0">
              <a:buNone/>
            </a:pPr>
            <a:r>
              <a:rPr lang="en-US" sz="2400" dirty="0" smtClean="0"/>
              <a:t> festive</a:t>
            </a:r>
            <a:r>
              <a:rPr lang="sk-SK" sz="2400" dirty="0" smtClean="0"/>
              <a:t>l</a:t>
            </a:r>
            <a:r>
              <a:rPr lang="en-US" sz="2400" dirty="0" smtClean="0"/>
              <a:t> </a:t>
            </a:r>
            <a:r>
              <a:rPr lang="en-US" sz="2400" dirty="0"/>
              <a:t>events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 marL="45720" indent="0">
              <a:buNone/>
            </a:pPr>
            <a:r>
              <a:rPr lang="sk-SK" sz="2400" b="1" dirty="0" err="1" smtClean="0"/>
              <a:t>The</a:t>
            </a:r>
            <a:r>
              <a:rPr lang="sk-SK" sz="2400" b="1" dirty="0" smtClean="0"/>
              <a:t> </a:t>
            </a:r>
            <a:r>
              <a:rPr lang="sk-SK" sz="2400" b="1" dirty="0"/>
              <a:t>most </a:t>
            </a:r>
            <a:r>
              <a:rPr lang="sk-SK" sz="2400" b="1" dirty="0" err="1"/>
              <a:t>significant</a:t>
            </a:r>
            <a:r>
              <a:rPr lang="sk-SK" sz="2400" b="1" dirty="0"/>
              <a:t> Slovak </a:t>
            </a:r>
            <a:r>
              <a:rPr lang="sk-SK" sz="2400" b="1" dirty="0" err="1"/>
              <a:t>folklore</a:t>
            </a:r>
            <a:r>
              <a:rPr lang="sk-SK" sz="2400" b="1" dirty="0"/>
              <a:t> </a:t>
            </a:r>
            <a:r>
              <a:rPr lang="sk-SK" sz="2400" b="1" dirty="0" err="1"/>
              <a:t>festivals</a:t>
            </a:r>
            <a:r>
              <a:rPr lang="sk-SK" sz="2400" b="1" dirty="0"/>
              <a:t>: </a:t>
            </a:r>
            <a:endParaRPr lang="sk-SK" sz="2400" b="1" dirty="0" smtClean="0"/>
          </a:p>
          <a:p>
            <a:r>
              <a:rPr lang="sk-SK" sz="2400" dirty="0" err="1" smtClean="0"/>
              <a:t>Folklore</a:t>
            </a:r>
            <a:r>
              <a:rPr lang="sk-SK" sz="2400" dirty="0" smtClean="0"/>
              <a:t> </a:t>
            </a:r>
            <a:r>
              <a:rPr lang="sk-SK" sz="2400" dirty="0"/>
              <a:t>Festival </a:t>
            </a:r>
            <a:r>
              <a:rPr lang="sk-SK" sz="2400" dirty="0" smtClean="0"/>
              <a:t>Východná</a:t>
            </a:r>
          </a:p>
          <a:p>
            <a:r>
              <a:rPr lang="sk-SK" sz="2400" dirty="0" err="1" smtClean="0"/>
              <a:t>Folklore</a:t>
            </a:r>
            <a:r>
              <a:rPr lang="sk-SK" sz="2400" dirty="0" smtClean="0"/>
              <a:t> Festival </a:t>
            </a:r>
            <a:r>
              <a:rPr lang="sk-SK" sz="2400" dirty="0"/>
              <a:t>Pod Poľanou in </a:t>
            </a:r>
            <a:r>
              <a:rPr lang="sk-SK" sz="2400" dirty="0" smtClean="0"/>
              <a:t>Detva </a:t>
            </a:r>
          </a:p>
          <a:p>
            <a:r>
              <a:rPr lang="sk-SK" sz="2400" dirty="0" smtClean="0"/>
              <a:t>Jánošík </a:t>
            </a:r>
            <a:r>
              <a:rPr lang="sk-SK" sz="2400" dirty="0" err="1"/>
              <a:t>days</a:t>
            </a:r>
            <a:r>
              <a:rPr lang="sk-SK" sz="2400" dirty="0"/>
              <a:t> in Terchová </a:t>
            </a:r>
            <a:endParaRPr lang="sk-SK" sz="2400" dirty="0" smtClean="0"/>
          </a:p>
          <a:p>
            <a:r>
              <a:rPr lang="sk-SK" sz="2400" dirty="0" smtClean="0"/>
              <a:t>Myjava </a:t>
            </a:r>
            <a:r>
              <a:rPr lang="sk-SK" sz="2400" dirty="0"/>
              <a:t>International </a:t>
            </a:r>
            <a:r>
              <a:rPr lang="sk-SK" sz="2400" dirty="0" err="1"/>
              <a:t>Folklore</a:t>
            </a:r>
            <a:r>
              <a:rPr lang="sk-SK" sz="2400" dirty="0"/>
              <a:t> Festival</a:t>
            </a:r>
            <a:endParaRPr lang="sk-SK" sz="2400" dirty="0" smtClean="0"/>
          </a:p>
          <a:p>
            <a:endParaRPr lang="sk-SK" sz="2800" dirty="0"/>
          </a:p>
        </p:txBody>
      </p:sp>
      <p:pic>
        <p:nvPicPr>
          <p:cNvPr id="7172" name="Picture 4" descr="Výsledok vyhľadávania obrázkov pre dopyt východná slávno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25" y="578994"/>
            <a:ext cx="2768694" cy="18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detva folk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96" y="2547033"/>
            <a:ext cx="3076513" cy="20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ok vyhľadávania obrázkov pre dopyt terch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61" y="354056"/>
            <a:ext cx="2325075" cy="16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ýsledok vyhľadávania obrázkov pre dopyt myjava festiv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91" y="4731734"/>
            <a:ext cx="2772545" cy="18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Folklore</a:t>
            </a:r>
            <a:r>
              <a:rPr lang="sk-SK" dirty="0" smtClean="0"/>
              <a:t> – folk </a:t>
            </a:r>
            <a:r>
              <a:rPr lang="sk-SK" dirty="0" err="1" smtClean="0"/>
              <a:t>costumes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 smtClean="0"/>
              <a:t>In Slovakia </a:t>
            </a:r>
            <a:r>
              <a:rPr lang="sk-SK" sz="2400" dirty="0" err="1" smtClean="0"/>
              <a:t>there</a:t>
            </a:r>
            <a:r>
              <a:rPr lang="sk-SK" sz="2400" dirty="0" smtClean="0"/>
              <a:t> are </a:t>
            </a:r>
            <a:r>
              <a:rPr lang="sk-SK" sz="2400" dirty="0" err="1" smtClean="0"/>
              <a:t>many</a:t>
            </a:r>
            <a:r>
              <a:rPr lang="sk-SK" sz="2400" dirty="0" smtClean="0"/>
              <a:t> </a:t>
            </a:r>
            <a:r>
              <a:rPr lang="sk-SK" sz="2400" dirty="0" err="1" smtClean="0"/>
              <a:t>types</a:t>
            </a:r>
            <a:r>
              <a:rPr lang="sk-SK" sz="2400" dirty="0" smtClean="0"/>
              <a:t> of folk </a:t>
            </a:r>
            <a:r>
              <a:rPr lang="sk-SK" sz="2400" dirty="0" err="1" smtClean="0"/>
              <a:t>costumes</a:t>
            </a:r>
            <a:endParaRPr lang="sk-SK" sz="2400" dirty="0" smtClean="0"/>
          </a:p>
          <a:p>
            <a:endParaRPr lang="sk-SK" sz="2400" dirty="0"/>
          </a:p>
          <a:p>
            <a:endParaRPr lang="sk-SK" dirty="0" smtClean="0"/>
          </a:p>
          <a:p>
            <a:endParaRPr lang="sk-SK" sz="2400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45720" indent="0">
              <a:buNone/>
            </a:pPr>
            <a:r>
              <a:rPr lang="sk-SK" dirty="0" smtClean="0"/>
              <a:t>                                 </a:t>
            </a:r>
            <a:r>
              <a:rPr lang="sk-SK" sz="2400" dirty="0" err="1" smtClean="0"/>
              <a:t>We</a:t>
            </a:r>
            <a:r>
              <a:rPr lang="sk-SK" sz="2400" dirty="0" smtClean="0"/>
              <a:t> are </a:t>
            </a:r>
            <a:r>
              <a:rPr lang="sk-SK" sz="2400" dirty="0" err="1" smtClean="0"/>
              <a:t>here</a:t>
            </a:r>
            <a:endParaRPr lang="sk-SK" sz="2400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14074" r="-183" b="12039"/>
          <a:stretch/>
        </p:blipFill>
        <p:spPr bwMode="auto">
          <a:xfrm>
            <a:off x="5180846" y="2534970"/>
            <a:ext cx="6612141" cy="33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V="1">
            <a:off x="4780230" y="4988459"/>
            <a:ext cx="2435382" cy="796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2" y="2697932"/>
            <a:ext cx="3850118" cy="24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Castles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Bratislava </a:t>
            </a:r>
            <a:r>
              <a:rPr lang="sk-SK" sz="2400" dirty="0" err="1" smtClean="0"/>
              <a:t>castle</a:t>
            </a:r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  <a:p>
            <a:r>
              <a:rPr lang="sk-SK" sz="2400" dirty="0" smtClean="0"/>
              <a:t>Spiš </a:t>
            </a:r>
            <a:r>
              <a:rPr lang="sk-SK" sz="2400" dirty="0" err="1" smtClean="0"/>
              <a:t>castle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largest</a:t>
            </a:r>
            <a:r>
              <a:rPr lang="sk-SK" sz="2400" dirty="0" smtClean="0"/>
              <a:t> in Slovakia</a:t>
            </a:r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Orava </a:t>
            </a:r>
            <a:r>
              <a:rPr lang="sk-SK" sz="2400" dirty="0" err="1" smtClean="0"/>
              <a:t>castle</a:t>
            </a:r>
            <a:endParaRPr lang="sk-SK" sz="2400" dirty="0"/>
          </a:p>
        </p:txBody>
      </p:sp>
      <p:pic>
        <p:nvPicPr>
          <p:cNvPr id="9218" name="Picture 2" descr="Výsledok vyhľadávania obrázkov pre dopyt Slovak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51" y="401369"/>
            <a:ext cx="3646880" cy="24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75" y="4199791"/>
            <a:ext cx="2932260" cy="21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ýsledok vyhľadávania obrázkov pre dopyt spišský hr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45" y="3042041"/>
            <a:ext cx="3384330" cy="22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2" y="364402"/>
            <a:ext cx="10095970" cy="61585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 rot="16200000">
            <a:off x="-2511738" y="3091306"/>
            <a:ext cx="6293060" cy="57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</a:t>
            </a:r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1376126" y="3542228"/>
            <a:ext cx="697118" cy="1056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4508626" y="1287780"/>
            <a:ext cx="1140736" cy="678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 flipV="1">
            <a:off x="7731660" y="2607398"/>
            <a:ext cx="307817" cy="1674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266" name="Picture 2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1" y="2260059"/>
            <a:ext cx="1784471" cy="119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ok vyhľadávania obrázkov pre dopyt oravsky hr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78" y="466162"/>
            <a:ext cx="1820752" cy="13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ýsledok vyhľadávania obrázkov pre dopyt spissky hr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67" y="4298933"/>
            <a:ext cx="2590573" cy="10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Slovakia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Žofia Marková 9.A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938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4462" y="609600"/>
            <a:ext cx="10374058" cy="1356360"/>
          </a:xfrm>
        </p:spPr>
        <p:txBody>
          <a:bodyPr/>
          <a:lstStyle/>
          <a:p>
            <a:r>
              <a:rPr lang="sk-SK" dirty="0" err="1" smtClean="0"/>
              <a:t>Vlkolínec</a:t>
            </a:r>
            <a:r>
              <a:rPr lang="sk-SK" dirty="0"/>
              <a:t> </a:t>
            </a:r>
            <a:r>
              <a:rPr lang="sk-SK" dirty="0" smtClean="0"/>
              <a:t>and Čičmany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9666" y="2083632"/>
            <a:ext cx="10506205" cy="4012367"/>
          </a:xfrm>
        </p:spPr>
        <p:txBody>
          <a:bodyPr>
            <a:normAutofit/>
          </a:bodyPr>
          <a:lstStyle/>
          <a:p>
            <a:r>
              <a:rPr lang="sk-SK" sz="2400" dirty="0" smtClean="0"/>
              <a:t>Are 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settlements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traditional</a:t>
            </a:r>
            <a:r>
              <a:rPr lang="sk-SK" sz="2400" dirty="0" smtClean="0"/>
              <a:t> Slovak </a:t>
            </a:r>
            <a:r>
              <a:rPr lang="sk-SK" sz="2400" dirty="0" err="1" smtClean="0"/>
              <a:t>houses</a:t>
            </a:r>
            <a:r>
              <a:rPr lang="sk-SK" sz="2400" dirty="0" smtClean="0"/>
              <a:t> </a:t>
            </a:r>
          </a:p>
          <a:p>
            <a:r>
              <a:rPr lang="sk-SK" sz="2400" b="1" dirty="0" smtClean="0"/>
              <a:t>UNESCO </a:t>
            </a:r>
            <a:r>
              <a:rPr lang="sk-SK" sz="2400" dirty="0" smtClean="0"/>
              <a:t> </a:t>
            </a:r>
            <a:r>
              <a:rPr lang="sk-SK" sz="2400" dirty="0" err="1" smtClean="0"/>
              <a:t>World</a:t>
            </a:r>
            <a:r>
              <a:rPr lang="sk-SK" sz="2400" dirty="0" smtClean="0"/>
              <a:t> </a:t>
            </a:r>
            <a:r>
              <a:rPr lang="sk-SK" sz="2400" dirty="0" err="1" smtClean="0"/>
              <a:t>Heritage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Vlkolínec</a:t>
            </a:r>
            <a:endParaRPr lang="sk-SK" sz="2400" b="1" dirty="0"/>
          </a:p>
        </p:txBody>
      </p:sp>
      <p:pic>
        <p:nvPicPr>
          <p:cNvPr id="8194" name="Picture 2" descr="Výsledok vyhľadávania obrázkov pre dopyt Vlkolí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2" y="3422210"/>
            <a:ext cx="3873748" cy="25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Vlkolín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191754"/>
            <a:ext cx="3295461" cy="21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ok vyhľadávania obrázkov pre dopyt cicm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36" y="1114935"/>
            <a:ext cx="3428321" cy="25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ýsledok vyhľadávania obrázkov pre dopyt cicma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63" y="3893840"/>
            <a:ext cx="3306546" cy="22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2" y="364402"/>
            <a:ext cx="10095970" cy="61585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6" name="Rovná spojovacia šípka 5"/>
          <p:cNvCxnSpPr/>
          <p:nvPr/>
        </p:nvCxnSpPr>
        <p:spPr>
          <a:xfrm>
            <a:off x="914400" y="1749431"/>
            <a:ext cx="3358836" cy="948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Zástupný symbol obsahu 2"/>
          <p:cNvSpPr txBox="1">
            <a:spLocks/>
          </p:cNvSpPr>
          <p:nvPr/>
        </p:nvSpPr>
        <p:spPr>
          <a:xfrm rot="5400000">
            <a:off x="10498773" y="2046160"/>
            <a:ext cx="1880860" cy="599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k-SK" sz="2600" dirty="0" err="1" smtClean="0"/>
              <a:t>Vlkolínec</a:t>
            </a:r>
            <a:r>
              <a:rPr lang="sk-SK" dirty="0" smtClean="0"/>
              <a:t>                                                                      </a:t>
            </a:r>
            <a:endParaRPr lang="sk-SK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 rot="16200000">
            <a:off x="-316871" y="1222220"/>
            <a:ext cx="1756375" cy="706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k-SK" dirty="0" smtClean="0"/>
              <a:t>                                                      </a:t>
            </a:r>
            <a:r>
              <a:rPr lang="sk-SK" sz="2800" dirty="0" smtClean="0"/>
              <a:t>Čičmany          </a:t>
            </a:r>
            <a:r>
              <a:rPr lang="sk-SK" dirty="0" smtClean="0"/>
              <a:t>                                                                </a:t>
            </a:r>
            <a:endParaRPr lang="sk-SK" dirty="0"/>
          </a:p>
        </p:txBody>
      </p:sp>
      <p:cxnSp>
        <p:nvCxnSpPr>
          <p:cNvPr id="11" name="Rovná spojovacia šípka 10"/>
          <p:cNvCxnSpPr/>
          <p:nvPr/>
        </p:nvCxnSpPr>
        <p:spPr>
          <a:xfrm flipH="1">
            <a:off x="5730844" y="2223682"/>
            <a:ext cx="5508126" cy="121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994" y="488299"/>
            <a:ext cx="9875520" cy="1356360"/>
          </a:xfrm>
        </p:spPr>
        <p:txBody>
          <a:bodyPr/>
          <a:lstStyle/>
          <a:p>
            <a:r>
              <a:rPr lang="sk-SK" dirty="0" err="1" smtClean="0"/>
              <a:t>Meal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9706" y="1965960"/>
            <a:ext cx="10566166" cy="4130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most typical Slovak food is </a:t>
            </a:r>
            <a:r>
              <a:rPr lang="sk-SK" sz="2400" dirty="0" err="1" smtClean="0"/>
              <a:t>potato</a:t>
            </a:r>
            <a:r>
              <a:rPr lang="sk-SK" sz="2400" dirty="0" smtClean="0"/>
              <a:t> </a:t>
            </a:r>
            <a:r>
              <a:rPr lang="sk-SK" sz="2400" dirty="0" err="1" smtClean="0"/>
              <a:t>dumplings</a:t>
            </a:r>
            <a:r>
              <a:rPr lang="sk-SK" sz="2400" dirty="0" smtClean="0"/>
              <a:t>                                                                    </a:t>
            </a:r>
            <a:r>
              <a:rPr lang="en-US" sz="2400" dirty="0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sheep</a:t>
            </a:r>
            <a:r>
              <a:rPr lang="sk-SK" sz="2400" dirty="0" smtClean="0"/>
              <a:t> </a:t>
            </a:r>
            <a:r>
              <a:rPr lang="sk-SK" sz="2400" dirty="0" err="1" smtClean="0"/>
              <a:t>cheese</a:t>
            </a:r>
            <a:r>
              <a:rPr lang="sk-SK" sz="2400" dirty="0" smtClean="0"/>
              <a:t> and</a:t>
            </a:r>
            <a:r>
              <a:rPr lang="en-US" sz="2400" dirty="0" smtClean="0"/>
              <a:t> </a:t>
            </a:r>
            <a:r>
              <a:rPr lang="en-US" sz="2400" dirty="0"/>
              <a:t>bacon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r>
              <a:rPr lang="sk-SK" sz="2400" dirty="0" err="1" smtClean="0"/>
              <a:t>Cabbage</a:t>
            </a:r>
            <a:r>
              <a:rPr lang="sk-SK" sz="2400" dirty="0" smtClean="0"/>
              <a:t> </a:t>
            </a:r>
            <a:r>
              <a:rPr lang="sk-SK" sz="2400" dirty="0" err="1" smtClean="0"/>
              <a:t>soup</a:t>
            </a:r>
            <a:r>
              <a:rPr lang="sk-SK" sz="2400" dirty="0" smtClean="0"/>
              <a:t>, </a:t>
            </a:r>
            <a:r>
              <a:rPr lang="sk-SK" sz="2400" dirty="0" err="1"/>
              <a:t>potato</a:t>
            </a:r>
            <a:r>
              <a:rPr lang="sk-SK" sz="2400" dirty="0"/>
              <a:t> </a:t>
            </a:r>
            <a:r>
              <a:rPr lang="sk-SK" sz="2400" dirty="0" err="1"/>
              <a:t>pancakes</a:t>
            </a:r>
            <a:r>
              <a:rPr lang="sk-SK" sz="2400" dirty="0" smtClean="0"/>
              <a:t>, </a:t>
            </a:r>
            <a:r>
              <a:rPr lang="sk-SK" sz="2400" dirty="0" err="1" smtClean="0"/>
              <a:t>slovak</a:t>
            </a:r>
            <a:r>
              <a:rPr lang="sk-SK" sz="2400" dirty="0" smtClean="0"/>
              <a:t> </a:t>
            </a:r>
            <a:r>
              <a:rPr lang="sk-SK" sz="2400" dirty="0" err="1" smtClean="0"/>
              <a:t>donuts</a:t>
            </a:r>
            <a:r>
              <a:rPr lang="sk-SK" sz="2400" dirty="0" smtClean="0"/>
              <a:t> </a:t>
            </a:r>
            <a:endParaRPr lang="sk-SK" sz="2400" dirty="0"/>
          </a:p>
          <a:p>
            <a:r>
              <a:rPr lang="sk-SK" altLang="sk-SK" sz="2400" dirty="0" err="1"/>
              <a:t>cakes</a:t>
            </a:r>
            <a:r>
              <a:rPr lang="sk-SK" altLang="sk-SK" sz="2400" dirty="0"/>
              <a:t> </a:t>
            </a:r>
            <a:r>
              <a:rPr lang="sk-SK" altLang="sk-SK" sz="2400" dirty="0" err="1"/>
              <a:t>stuffed</a:t>
            </a:r>
            <a:r>
              <a:rPr lang="sk-SK" altLang="sk-SK" sz="2400" dirty="0"/>
              <a:t> </a:t>
            </a:r>
            <a:r>
              <a:rPr lang="sk-SK" altLang="sk-SK" sz="2400" dirty="0" err="1"/>
              <a:t>with</a:t>
            </a:r>
            <a:r>
              <a:rPr lang="sk-SK" altLang="sk-SK" sz="2400" dirty="0"/>
              <a:t> </a:t>
            </a:r>
            <a:r>
              <a:rPr lang="sk-SK" altLang="sk-SK" sz="2400" dirty="0" err="1"/>
              <a:t>leek</a:t>
            </a:r>
            <a:r>
              <a:rPr lang="sk-SK" altLang="sk-SK" sz="2400" dirty="0"/>
              <a:t>, </a:t>
            </a:r>
            <a:r>
              <a:rPr lang="sk-SK" altLang="sk-SK" sz="2400" dirty="0" err="1" smtClean="0"/>
              <a:t>poppy</a:t>
            </a:r>
            <a:r>
              <a:rPr lang="sk-SK" altLang="sk-SK" sz="2400" dirty="0" smtClean="0"/>
              <a:t> </a:t>
            </a:r>
            <a:r>
              <a:rPr lang="sk-SK" altLang="sk-SK" sz="2400" dirty="0" err="1" smtClean="0"/>
              <a:t>seeds</a:t>
            </a:r>
            <a:r>
              <a:rPr lang="sk-SK" altLang="sk-SK" sz="2400" dirty="0" smtClean="0"/>
              <a:t>, </a:t>
            </a:r>
            <a:r>
              <a:rPr lang="sk-SK" altLang="sk-SK" sz="2400" dirty="0" err="1"/>
              <a:t>cottage</a:t>
            </a:r>
            <a:r>
              <a:rPr lang="sk-SK" altLang="sk-SK" sz="2400" dirty="0"/>
              <a:t> </a:t>
            </a:r>
            <a:r>
              <a:rPr lang="sk-SK" altLang="sk-SK" sz="2400" dirty="0" err="1"/>
              <a:t>cheese</a:t>
            </a:r>
            <a:r>
              <a:rPr lang="sk-SK" altLang="sk-SK" sz="2400" dirty="0"/>
              <a:t> or </a:t>
            </a:r>
            <a:r>
              <a:rPr lang="sk-SK" altLang="sk-SK" sz="2400" dirty="0" err="1"/>
              <a:t>nuts</a:t>
            </a:r>
            <a:r>
              <a:rPr lang="sk-SK" altLang="sk-SK" sz="2400" dirty="0"/>
              <a:t> </a:t>
            </a:r>
          </a:p>
          <a:p>
            <a:endParaRPr lang="sk-SK" sz="2800" b="1" dirty="0"/>
          </a:p>
        </p:txBody>
      </p:sp>
      <p:pic>
        <p:nvPicPr>
          <p:cNvPr id="12297" name="Picture 9" descr="http://files.slovenskepovestikdebolotambolo.webnode.sk/200000049-8f3cb90376/buch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99" y="40767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ttp://files.slovenskepovestikdebolotambolo.webnode.sk/200000048-7866e79611/Bug_Kapustnica_1_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 bwMode="auto">
          <a:xfrm>
            <a:off x="627994" y="4209861"/>
            <a:ext cx="3576161" cy="21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http://files.slovenskepovestikdebolotambolo.webnode.sk/200000046-0a6e50bf67/zemiakove-plac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31" y="4346087"/>
            <a:ext cx="3353491" cy="17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http://files.slovenskepovestikdebolotambolo.webnode.sk/200000044-901b69159a/3536ec531b_20966904_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770" y="366997"/>
            <a:ext cx="3959995" cy="25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Výsledok vyhľadávania obrázkov pre dopyt bryndzové halušky so slanino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20" y="2057399"/>
            <a:ext cx="2444436" cy="12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Peter </a:t>
            </a:r>
            <a:r>
              <a:rPr lang="sk-SK" dirty="0" err="1" smtClean="0"/>
              <a:t>Sagan</a:t>
            </a:r>
            <a:r>
              <a:rPr lang="sk-SK" dirty="0" smtClean="0"/>
              <a:t> (</a:t>
            </a:r>
            <a:r>
              <a:rPr lang="sk-SK" dirty="0" err="1" smtClean="0"/>
              <a:t>Sport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He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born</a:t>
            </a:r>
            <a:r>
              <a:rPr lang="sk-SK" sz="2400" dirty="0" smtClean="0"/>
              <a:t> in 26 </a:t>
            </a:r>
            <a:r>
              <a:rPr lang="sk-SK" sz="2400" dirty="0" err="1"/>
              <a:t>J</a:t>
            </a:r>
            <a:r>
              <a:rPr lang="sk-SK" sz="2400" dirty="0" err="1" smtClean="0"/>
              <a:t>anuary</a:t>
            </a:r>
            <a:r>
              <a:rPr lang="sk-SK" sz="2400" dirty="0" smtClean="0"/>
              <a:t> 1990 in Žilina. </a:t>
            </a:r>
            <a:endParaRPr lang="sk-SK" sz="2400" dirty="0"/>
          </a:p>
          <a:p>
            <a:r>
              <a:rPr lang="sk-SK" sz="2400" dirty="0" smtClean="0"/>
              <a:t>He </a:t>
            </a:r>
            <a:r>
              <a:rPr lang="sk-SK" sz="2400" dirty="0" err="1" smtClean="0"/>
              <a:t>is</a:t>
            </a:r>
            <a:r>
              <a:rPr lang="sk-SK" sz="2400" dirty="0" smtClean="0"/>
              <a:t> 3 </a:t>
            </a:r>
            <a:r>
              <a:rPr lang="sk-SK" sz="2400" dirty="0" err="1" smtClean="0"/>
              <a:t>times</a:t>
            </a:r>
            <a:r>
              <a:rPr lang="sk-SK" sz="2400" dirty="0" smtClean="0"/>
              <a:t> </a:t>
            </a:r>
            <a:r>
              <a:rPr lang="sk-SK" sz="2400" dirty="0" err="1" smtClean="0"/>
              <a:t>world</a:t>
            </a:r>
            <a:r>
              <a:rPr lang="sk-SK" sz="2400" dirty="0" smtClean="0"/>
              <a:t> </a:t>
            </a:r>
            <a:r>
              <a:rPr lang="sk-SK" sz="2400" dirty="0" err="1" smtClean="0"/>
              <a:t>shampion</a:t>
            </a:r>
            <a:r>
              <a:rPr lang="sk-SK" sz="2400" dirty="0" smtClean="0"/>
              <a:t> in </a:t>
            </a:r>
            <a:r>
              <a:rPr lang="sk-SK" sz="2400" dirty="0" err="1" smtClean="0"/>
              <a:t>cycling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He </a:t>
            </a:r>
            <a:r>
              <a:rPr lang="sk-SK" sz="2400" dirty="0" err="1" smtClean="0"/>
              <a:t>started</a:t>
            </a:r>
            <a:r>
              <a:rPr lang="sk-SK" sz="2400" dirty="0" smtClean="0"/>
              <a:t> </a:t>
            </a:r>
            <a:r>
              <a:rPr lang="sk-SK" sz="2400" dirty="0" err="1" smtClean="0"/>
              <a:t>cycling</a:t>
            </a:r>
            <a:r>
              <a:rPr lang="sk-SK" sz="2400" dirty="0" smtClean="0"/>
              <a:t> </a:t>
            </a:r>
            <a:r>
              <a:rPr lang="sk-SK" sz="2400" dirty="0" err="1" smtClean="0"/>
              <a:t>when</a:t>
            </a:r>
            <a:r>
              <a:rPr lang="sk-SK" sz="2400" dirty="0" smtClean="0"/>
              <a:t> he </a:t>
            </a:r>
            <a:r>
              <a:rPr lang="sk-SK" sz="2400" dirty="0" err="1" smtClean="0"/>
              <a:t>was</a:t>
            </a:r>
            <a:r>
              <a:rPr lang="sk-SK" sz="2400" dirty="0" smtClean="0"/>
              <a:t> 9.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2343077"/>
            <a:ext cx="3948866" cy="394886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69" y="3780503"/>
            <a:ext cx="4477436" cy="2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8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Dominika </a:t>
            </a:r>
            <a:r>
              <a:rPr lang="sk-SK" dirty="0" err="1" smtClean="0"/>
              <a:t>Cibulková</a:t>
            </a:r>
            <a:r>
              <a:rPr lang="sk-SK" dirty="0" smtClean="0"/>
              <a:t> (</a:t>
            </a:r>
            <a:r>
              <a:rPr lang="sk-SK" dirty="0" err="1" smtClean="0"/>
              <a:t>Sport</a:t>
            </a:r>
            <a:r>
              <a:rPr lang="sk-SK" dirty="0"/>
              <a:t>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She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born</a:t>
            </a:r>
            <a:r>
              <a:rPr lang="sk-SK" sz="2400" dirty="0" smtClean="0"/>
              <a:t> </a:t>
            </a:r>
            <a:r>
              <a:rPr lang="sk-SK" sz="2400" dirty="0"/>
              <a:t>i</a:t>
            </a:r>
            <a:r>
              <a:rPr lang="sk-SK" sz="2400" dirty="0" smtClean="0"/>
              <a:t>n 6 May 1989 in Bratislava.</a:t>
            </a:r>
          </a:p>
          <a:p>
            <a:r>
              <a:rPr lang="sk-SK" sz="2400" dirty="0" err="1" smtClean="0"/>
              <a:t>She</a:t>
            </a:r>
            <a:r>
              <a:rPr lang="sk-SK" sz="2400" dirty="0"/>
              <a:t> </a:t>
            </a:r>
            <a:r>
              <a:rPr lang="sk-SK" sz="2400" dirty="0" err="1" smtClean="0"/>
              <a:t>won</a:t>
            </a:r>
            <a:r>
              <a:rPr lang="sk-SK" sz="2400" dirty="0" smtClean="0"/>
              <a:t> 10 </a:t>
            </a:r>
            <a:r>
              <a:rPr lang="sk-SK" sz="2400" dirty="0" err="1" smtClean="0"/>
              <a:t>tourneys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She</a:t>
            </a:r>
            <a:r>
              <a:rPr lang="sk-SK" sz="2400" dirty="0" smtClean="0"/>
              <a:t> </a:t>
            </a:r>
            <a:r>
              <a:rPr lang="sk-SK" sz="2400" dirty="0" err="1" smtClean="0"/>
              <a:t>plays</a:t>
            </a:r>
            <a:r>
              <a:rPr lang="sk-SK" sz="2400" dirty="0" smtClean="0"/>
              <a:t> </a:t>
            </a:r>
            <a:r>
              <a:rPr lang="sk-SK" sz="2400" dirty="0" err="1" smtClean="0"/>
              <a:t>tennis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88" y="3613694"/>
            <a:ext cx="5013599" cy="28219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6" y="3613694"/>
            <a:ext cx="5013406" cy="28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6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Matej Tóth (</a:t>
            </a:r>
            <a:r>
              <a:rPr lang="sk-SK" dirty="0" err="1"/>
              <a:t>S</a:t>
            </a:r>
            <a:r>
              <a:rPr lang="sk-SK" dirty="0" err="1" smtClean="0"/>
              <a:t>port</a:t>
            </a:r>
            <a:r>
              <a:rPr lang="sk-SK" dirty="0" smtClean="0"/>
              <a:t>)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He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born</a:t>
            </a:r>
            <a:r>
              <a:rPr lang="sk-SK" dirty="0"/>
              <a:t> </a:t>
            </a:r>
            <a:r>
              <a:rPr lang="sk-SK" dirty="0" smtClean="0"/>
              <a:t>10 </a:t>
            </a:r>
            <a:r>
              <a:rPr lang="sk-SK" dirty="0" err="1"/>
              <a:t>F</a:t>
            </a:r>
            <a:r>
              <a:rPr lang="sk-SK" dirty="0" err="1" smtClean="0"/>
              <a:t>ebruary</a:t>
            </a:r>
            <a:r>
              <a:rPr lang="sk-SK" dirty="0" smtClean="0"/>
              <a:t> 1983</a:t>
            </a:r>
            <a:r>
              <a:rPr lang="sk-SK" dirty="0"/>
              <a:t> </a:t>
            </a:r>
            <a:r>
              <a:rPr lang="sk-SK" dirty="0" smtClean="0"/>
              <a:t>in Nitra.</a:t>
            </a:r>
          </a:p>
          <a:p>
            <a:r>
              <a:rPr lang="sk-SK" dirty="0" smtClean="0"/>
              <a:t>He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olympic</a:t>
            </a:r>
            <a:r>
              <a:rPr lang="sk-SK" dirty="0" smtClean="0"/>
              <a:t> </a:t>
            </a:r>
            <a:r>
              <a:rPr lang="sk-SK" dirty="0" err="1" smtClean="0"/>
              <a:t>winner</a:t>
            </a:r>
            <a:r>
              <a:rPr lang="sk-SK" dirty="0" smtClean="0"/>
              <a:t> in Rio de Janeiro in 2016.</a:t>
            </a:r>
            <a:endParaRPr lang="sk-SK" dirty="0"/>
          </a:p>
          <a:p>
            <a:r>
              <a:rPr lang="sk-SK" dirty="0" smtClean="0"/>
              <a:t>He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athlete</a:t>
            </a:r>
            <a:r>
              <a:rPr lang="sk-SK" dirty="0"/>
              <a:t> </a:t>
            </a:r>
            <a:r>
              <a:rPr lang="sk-SK" dirty="0" smtClean="0"/>
              <a:t>and </a:t>
            </a:r>
            <a:r>
              <a:rPr lang="sk-SK" dirty="0" err="1" smtClean="0"/>
              <a:t>takes</a:t>
            </a:r>
            <a:r>
              <a:rPr lang="sk-SK" dirty="0" smtClean="0"/>
              <a:t> a </a:t>
            </a:r>
            <a:r>
              <a:rPr lang="sk-SK" dirty="0" err="1" smtClean="0"/>
              <a:t>walk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71" y="1411007"/>
            <a:ext cx="3657600" cy="489813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2" y="3602955"/>
            <a:ext cx="2706188" cy="27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2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/>
              <a:t>attention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Výsledok vyhľadávania obrázkov pre dopyt Slova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65" y="1965960"/>
            <a:ext cx="89344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92" y="378464"/>
            <a:ext cx="9714368" cy="592576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653" y="555280"/>
            <a:ext cx="2224890" cy="1356360"/>
          </a:xfrm>
        </p:spPr>
        <p:txBody>
          <a:bodyPr/>
          <a:lstStyle/>
          <a:p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Slovakia</a:t>
            </a:r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2073244" y="3232087"/>
            <a:ext cx="1149790" cy="1204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V="1">
            <a:off x="1910281" y="4372824"/>
            <a:ext cx="3539905" cy="760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ástupný symbol obsahu 2"/>
          <p:cNvSpPr txBox="1">
            <a:spLocks/>
          </p:cNvSpPr>
          <p:nvPr/>
        </p:nvSpPr>
        <p:spPr>
          <a:xfrm flipH="1">
            <a:off x="563012" y="4861710"/>
            <a:ext cx="1428185" cy="71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 smtClean="0"/>
              <a:t>Levice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185596" y="2493152"/>
            <a:ext cx="2183016" cy="97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 smtClean="0"/>
              <a:t>Bratislava </a:t>
            </a:r>
            <a:r>
              <a:rPr lang="sk-SK" sz="2800" dirty="0" err="1" smtClean="0"/>
              <a:t>capital</a:t>
            </a:r>
            <a:r>
              <a:rPr lang="sk-SK" sz="2800" dirty="0" smtClean="0"/>
              <a:t> city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9388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Slovakia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 smtClean="0"/>
              <a:t>It</a:t>
            </a:r>
            <a:r>
              <a:rPr lang="en-US" sz="2400" dirty="0" smtClean="0"/>
              <a:t>’s a small country with an area of 49 036 km².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bout 5 435 000 inhabitants live here.</a:t>
            </a:r>
          </a:p>
          <a:p>
            <a:endParaRPr lang="en-US" sz="2400" dirty="0" smtClean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73" y="424947"/>
            <a:ext cx="428625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7840645" y="3467100"/>
            <a:ext cx="3385652" cy="702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This is the Slovak flag</a:t>
            </a:r>
            <a:endParaRPr lang="sk-SK" sz="2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09" y="3132121"/>
            <a:ext cx="4816377" cy="32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Slovak nature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44% of Slovakia are forests.</a:t>
            </a:r>
          </a:p>
          <a:p>
            <a:r>
              <a:rPr lang="sk-SK" sz="2400" dirty="0" smtClean="0"/>
              <a:t>I</a:t>
            </a:r>
            <a:r>
              <a:rPr lang="en-US" sz="2400" dirty="0" smtClean="0"/>
              <a:t>n </a:t>
            </a:r>
            <a:r>
              <a:rPr lang="sk-SK" sz="2400" dirty="0" err="1" smtClean="0"/>
              <a:t>wild</a:t>
            </a:r>
            <a:r>
              <a:rPr lang="sk-SK" sz="2400" dirty="0" smtClean="0"/>
              <a:t> </a:t>
            </a:r>
            <a:r>
              <a:rPr lang="en-US" sz="2400" dirty="0" smtClean="0"/>
              <a:t>nature in Slovakia you can see</a:t>
            </a:r>
            <a:r>
              <a:rPr lang="sk-SK" sz="2400" dirty="0" smtClean="0"/>
              <a:t> </a:t>
            </a:r>
            <a:r>
              <a:rPr lang="en-US" sz="2400" dirty="0" smtClean="0"/>
              <a:t>wild boars, </a:t>
            </a:r>
            <a:r>
              <a:rPr lang="en-US" sz="2400" dirty="0" err="1" smtClean="0"/>
              <a:t>deers</a:t>
            </a:r>
            <a:r>
              <a:rPr lang="en-US" sz="2400" dirty="0" smtClean="0"/>
              <a:t>,                               bears, squirrels, foxes, </a:t>
            </a:r>
            <a:r>
              <a:rPr lang="en-US" sz="2400" dirty="0" err="1" smtClean="0"/>
              <a:t>wol</a:t>
            </a:r>
            <a:r>
              <a:rPr lang="sk-SK" sz="2400" dirty="0" smtClean="0"/>
              <a:t>ves</a:t>
            </a:r>
            <a:r>
              <a:rPr lang="en-US" sz="2400" dirty="0" smtClean="0"/>
              <a:t>, features, storks, rabbits …                                            and many fish species</a:t>
            </a:r>
            <a:r>
              <a:rPr lang="sk-SK" sz="2400" dirty="0" smtClean="0"/>
              <a:t>.</a:t>
            </a:r>
            <a:r>
              <a:rPr lang="en-US" sz="2400" dirty="0" smtClean="0"/>
              <a:t>                     </a:t>
            </a:r>
          </a:p>
          <a:p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37" y="288694"/>
            <a:ext cx="2756122" cy="2067092"/>
          </a:xfrm>
          <a:prstGeom prst="rect">
            <a:avLst/>
          </a:prstGeom>
        </p:spPr>
      </p:pic>
      <p:pic>
        <p:nvPicPr>
          <p:cNvPr id="9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50" y="3920147"/>
            <a:ext cx="1924387" cy="242617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3" y="3920148"/>
            <a:ext cx="2695752" cy="242617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15996"/>
          <a:stretch/>
        </p:blipFill>
        <p:spPr>
          <a:xfrm>
            <a:off x="5572562" y="3920146"/>
            <a:ext cx="3060072" cy="242617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94" y="457147"/>
            <a:ext cx="3383104" cy="189863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159" y="2530366"/>
            <a:ext cx="2470720" cy="138978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r="28"/>
          <a:stretch/>
        </p:blipFill>
        <p:spPr>
          <a:xfrm>
            <a:off x="8862159" y="4094726"/>
            <a:ext cx="2544023" cy="22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</a:t>
            </a:r>
            <a:r>
              <a:rPr lang="en-US" dirty="0" smtClean="0"/>
              <a:t>nature</a:t>
            </a:r>
            <a:r>
              <a:rPr lang="sk-SK" dirty="0" smtClean="0"/>
              <a:t> (</a:t>
            </a:r>
            <a:r>
              <a:rPr lang="sk-SK" dirty="0" err="1" smtClean="0"/>
              <a:t>mountains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High</a:t>
            </a:r>
            <a:r>
              <a:rPr lang="sk-SK" sz="2400" dirty="0" smtClean="0"/>
              <a:t> </a:t>
            </a:r>
            <a:r>
              <a:rPr lang="sk-SK" sz="2400" dirty="0" err="1" smtClean="0"/>
              <a:t>Tatras</a:t>
            </a:r>
            <a:r>
              <a:rPr lang="sk-SK" sz="2400" dirty="0" smtClean="0"/>
              <a:t> (Vysoké Tatry) are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highest</a:t>
            </a:r>
            <a:r>
              <a:rPr lang="sk-SK" sz="2400" dirty="0" smtClean="0"/>
              <a:t> </a:t>
            </a:r>
            <a:r>
              <a:rPr lang="sk-SK" sz="2400" dirty="0" err="1" smtClean="0"/>
              <a:t>mountians</a:t>
            </a:r>
            <a:r>
              <a:rPr lang="sk-SK" sz="2400" dirty="0" smtClean="0"/>
              <a:t> in Slovakia, </a:t>
            </a:r>
            <a:r>
              <a:rPr lang="sk-SK" sz="2400" dirty="0" err="1" smtClean="0"/>
              <a:t>but</a:t>
            </a:r>
            <a:r>
              <a:rPr lang="sk-SK" sz="2400" dirty="0" smtClean="0"/>
              <a:t> </a:t>
            </a:r>
            <a:r>
              <a:rPr lang="sk-SK" sz="2400" dirty="0" err="1" smtClean="0"/>
              <a:t>also</a:t>
            </a:r>
            <a:r>
              <a:rPr lang="sk-SK" sz="2400" dirty="0" smtClean="0"/>
              <a:t> in </a:t>
            </a:r>
            <a:r>
              <a:rPr lang="sk-SK" sz="2400" dirty="0" err="1" smtClean="0"/>
              <a:t>Poland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highest</a:t>
            </a:r>
            <a:r>
              <a:rPr lang="sk-SK" sz="2400" dirty="0" smtClean="0"/>
              <a:t> </a:t>
            </a:r>
            <a:r>
              <a:rPr lang="sk-SK" sz="2400" dirty="0" err="1" smtClean="0"/>
              <a:t>peak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Gerlach  (Gerlachovský Štít), </a:t>
            </a:r>
            <a:r>
              <a:rPr lang="sk-SK" sz="2400" dirty="0" err="1" smtClean="0"/>
              <a:t>which</a:t>
            </a:r>
            <a:r>
              <a:rPr lang="sk-SK" sz="2400" dirty="0" smtClean="0"/>
              <a:t>  </a:t>
            </a:r>
            <a:r>
              <a:rPr lang="sk-SK" sz="2400" dirty="0" err="1" smtClean="0"/>
              <a:t>is</a:t>
            </a:r>
            <a:r>
              <a:rPr lang="sk-SK" sz="2400" dirty="0" smtClean="0"/>
              <a:t> 2 655 m </a:t>
            </a:r>
            <a:r>
              <a:rPr lang="sk-SK" sz="2400" dirty="0" err="1" smtClean="0"/>
              <a:t>high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9" y="3698609"/>
            <a:ext cx="4117063" cy="2315848"/>
          </a:xfrm>
          <a:prstGeom prst="rect">
            <a:avLst/>
          </a:prstGeom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1012349" y="6096000"/>
            <a:ext cx="4117063" cy="48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400" dirty="0" smtClean="0"/>
              <a:t>Štrbské pleso (</a:t>
            </a:r>
            <a:r>
              <a:rPr lang="sk-SK" sz="2400" dirty="0" err="1" smtClean="0"/>
              <a:t>Strba</a:t>
            </a:r>
            <a:r>
              <a:rPr lang="sk-SK" sz="2400" dirty="0" smtClean="0"/>
              <a:t> </a:t>
            </a:r>
            <a:r>
              <a:rPr lang="sk-SK" sz="2400" dirty="0" err="1" smtClean="0"/>
              <a:t>tarn</a:t>
            </a:r>
            <a:r>
              <a:rPr lang="sk-SK" sz="2400" dirty="0" smtClean="0"/>
              <a:t>)</a:t>
            </a:r>
            <a:endParaRPr lang="sk-SK" sz="24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12" y="4084953"/>
            <a:ext cx="3473772" cy="231584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35" y="3340729"/>
            <a:ext cx="2896091" cy="17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1" y="291974"/>
            <a:ext cx="10095970" cy="61585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Voľný tvar 4"/>
          <p:cNvSpPr/>
          <p:nvPr/>
        </p:nvSpPr>
        <p:spPr>
          <a:xfrm>
            <a:off x="5821378" y="1827441"/>
            <a:ext cx="1240878" cy="642797"/>
          </a:xfrm>
          <a:custGeom>
            <a:avLst/>
            <a:gdLst>
              <a:gd name="connsiteX0" fmla="*/ 905089 w 1122925"/>
              <a:gd name="connsiteY0" fmla="*/ 90535 h 570369"/>
              <a:gd name="connsiteX1" fmla="*/ 841715 w 1122925"/>
              <a:gd name="connsiteY1" fmla="*/ 72428 h 570369"/>
              <a:gd name="connsiteX2" fmla="*/ 787394 w 1122925"/>
              <a:gd name="connsiteY2" fmla="*/ 63375 h 570369"/>
              <a:gd name="connsiteX3" fmla="*/ 742127 w 1122925"/>
              <a:gd name="connsiteY3" fmla="*/ 45268 h 570369"/>
              <a:gd name="connsiteX4" fmla="*/ 714966 w 1122925"/>
              <a:gd name="connsiteY4" fmla="*/ 27161 h 570369"/>
              <a:gd name="connsiteX5" fmla="*/ 651592 w 1122925"/>
              <a:gd name="connsiteY5" fmla="*/ 18107 h 570369"/>
              <a:gd name="connsiteX6" fmla="*/ 515790 w 1122925"/>
              <a:gd name="connsiteY6" fmla="*/ 0 h 570369"/>
              <a:gd name="connsiteX7" fmla="*/ 99331 w 1122925"/>
              <a:gd name="connsiteY7" fmla="*/ 9054 h 570369"/>
              <a:gd name="connsiteX8" fmla="*/ 72170 w 1122925"/>
              <a:gd name="connsiteY8" fmla="*/ 18107 h 570369"/>
              <a:gd name="connsiteX9" fmla="*/ 17849 w 1122925"/>
              <a:gd name="connsiteY9" fmla="*/ 54321 h 570369"/>
              <a:gd name="connsiteX10" fmla="*/ 17849 w 1122925"/>
              <a:gd name="connsiteY10" fmla="*/ 298765 h 570369"/>
              <a:gd name="connsiteX11" fmla="*/ 26903 w 1122925"/>
              <a:gd name="connsiteY11" fmla="*/ 334979 h 570369"/>
              <a:gd name="connsiteX12" fmla="*/ 81224 w 1122925"/>
              <a:gd name="connsiteY12" fmla="*/ 380246 h 570369"/>
              <a:gd name="connsiteX13" fmla="*/ 108384 w 1122925"/>
              <a:gd name="connsiteY13" fmla="*/ 416460 h 570369"/>
              <a:gd name="connsiteX14" fmla="*/ 180812 w 1122925"/>
              <a:gd name="connsiteY14" fmla="*/ 443620 h 570369"/>
              <a:gd name="connsiteX15" fmla="*/ 207972 w 1122925"/>
              <a:gd name="connsiteY15" fmla="*/ 461727 h 570369"/>
              <a:gd name="connsiteX16" fmla="*/ 235133 w 1122925"/>
              <a:gd name="connsiteY16" fmla="*/ 470781 h 570369"/>
              <a:gd name="connsiteX17" fmla="*/ 307560 w 1122925"/>
              <a:gd name="connsiteY17" fmla="*/ 488888 h 570369"/>
              <a:gd name="connsiteX18" fmla="*/ 343774 w 1122925"/>
              <a:gd name="connsiteY18" fmla="*/ 497941 h 570369"/>
              <a:gd name="connsiteX19" fmla="*/ 379988 w 1122925"/>
              <a:gd name="connsiteY19" fmla="*/ 506995 h 570369"/>
              <a:gd name="connsiteX20" fmla="*/ 488630 w 1122925"/>
              <a:gd name="connsiteY20" fmla="*/ 525101 h 570369"/>
              <a:gd name="connsiteX21" fmla="*/ 678752 w 1122925"/>
              <a:gd name="connsiteY21" fmla="*/ 543208 h 570369"/>
              <a:gd name="connsiteX22" fmla="*/ 787394 w 1122925"/>
              <a:gd name="connsiteY22" fmla="*/ 561315 h 570369"/>
              <a:gd name="connsiteX23" fmla="*/ 850768 w 1122925"/>
              <a:gd name="connsiteY23" fmla="*/ 570369 h 570369"/>
              <a:gd name="connsiteX24" fmla="*/ 1013731 w 1122925"/>
              <a:gd name="connsiteY24" fmla="*/ 543208 h 570369"/>
              <a:gd name="connsiteX25" fmla="*/ 1068051 w 1122925"/>
              <a:gd name="connsiteY25" fmla="*/ 506995 h 570369"/>
              <a:gd name="connsiteX26" fmla="*/ 1095212 w 1122925"/>
              <a:gd name="connsiteY26" fmla="*/ 488888 h 570369"/>
              <a:gd name="connsiteX27" fmla="*/ 1104265 w 1122925"/>
              <a:gd name="connsiteY27" fmla="*/ 461727 h 570369"/>
              <a:gd name="connsiteX28" fmla="*/ 1122372 w 1122925"/>
              <a:gd name="connsiteY28" fmla="*/ 434567 h 570369"/>
              <a:gd name="connsiteX29" fmla="*/ 1113319 w 1122925"/>
              <a:gd name="connsiteY29" fmla="*/ 289711 h 570369"/>
              <a:gd name="connsiteX30" fmla="*/ 1086158 w 1122925"/>
              <a:gd name="connsiteY30" fmla="*/ 217284 h 570369"/>
              <a:gd name="connsiteX31" fmla="*/ 1058998 w 1122925"/>
              <a:gd name="connsiteY31" fmla="*/ 181070 h 570369"/>
              <a:gd name="connsiteX32" fmla="*/ 1004677 w 1122925"/>
              <a:gd name="connsiteY32" fmla="*/ 144856 h 570369"/>
              <a:gd name="connsiteX33" fmla="*/ 977517 w 1122925"/>
              <a:gd name="connsiteY33" fmla="*/ 126749 h 570369"/>
              <a:gd name="connsiteX34" fmla="*/ 950356 w 1122925"/>
              <a:gd name="connsiteY34" fmla="*/ 108642 h 570369"/>
              <a:gd name="connsiteX35" fmla="*/ 905089 w 1122925"/>
              <a:gd name="connsiteY35" fmla="*/ 99589 h 570369"/>
              <a:gd name="connsiteX36" fmla="*/ 968463 w 1122925"/>
              <a:gd name="connsiteY36" fmla="*/ 108642 h 570369"/>
              <a:gd name="connsiteX37" fmla="*/ 1004677 w 1122925"/>
              <a:gd name="connsiteY37" fmla="*/ 153909 h 57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22925" h="570369">
                <a:moveTo>
                  <a:pt x="905089" y="90535"/>
                </a:moveTo>
                <a:cubicBezTo>
                  <a:pt x="883964" y="84499"/>
                  <a:pt x="863122" y="77368"/>
                  <a:pt x="841715" y="72428"/>
                </a:cubicBezTo>
                <a:cubicBezTo>
                  <a:pt x="823828" y="68300"/>
                  <a:pt x="805104" y="68205"/>
                  <a:pt x="787394" y="63375"/>
                </a:cubicBezTo>
                <a:cubicBezTo>
                  <a:pt x="771715" y="59099"/>
                  <a:pt x="756663" y="52536"/>
                  <a:pt x="742127" y="45268"/>
                </a:cubicBezTo>
                <a:cubicBezTo>
                  <a:pt x="732395" y="40402"/>
                  <a:pt x="725388" y="30288"/>
                  <a:pt x="714966" y="27161"/>
                </a:cubicBezTo>
                <a:cubicBezTo>
                  <a:pt x="694527" y="21029"/>
                  <a:pt x="672744" y="20927"/>
                  <a:pt x="651592" y="18107"/>
                </a:cubicBezTo>
                <a:cubicBezTo>
                  <a:pt x="476088" y="-5294"/>
                  <a:pt x="675082" y="22757"/>
                  <a:pt x="515790" y="0"/>
                </a:cubicBezTo>
                <a:lnTo>
                  <a:pt x="99331" y="9054"/>
                </a:lnTo>
                <a:cubicBezTo>
                  <a:pt x="89796" y="9443"/>
                  <a:pt x="80512" y="13472"/>
                  <a:pt x="72170" y="18107"/>
                </a:cubicBezTo>
                <a:cubicBezTo>
                  <a:pt x="53147" y="28675"/>
                  <a:pt x="17849" y="54321"/>
                  <a:pt x="17849" y="54321"/>
                </a:cubicBezTo>
                <a:cubicBezTo>
                  <a:pt x="-13394" y="148057"/>
                  <a:pt x="2839" y="88627"/>
                  <a:pt x="17849" y="298765"/>
                </a:cubicBezTo>
                <a:cubicBezTo>
                  <a:pt x="18736" y="311176"/>
                  <a:pt x="20730" y="324176"/>
                  <a:pt x="26903" y="334979"/>
                </a:cubicBezTo>
                <a:cubicBezTo>
                  <a:pt x="37628" y="353747"/>
                  <a:pt x="63917" y="368708"/>
                  <a:pt x="81224" y="380246"/>
                </a:cubicBezTo>
                <a:cubicBezTo>
                  <a:pt x="90277" y="392317"/>
                  <a:pt x="96928" y="406640"/>
                  <a:pt x="108384" y="416460"/>
                </a:cubicBezTo>
                <a:cubicBezTo>
                  <a:pt x="127879" y="433170"/>
                  <a:pt x="157180" y="437712"/>
                  <a:pt x="180812" y="443620"/>
                </a:cubicBezTo>
                <a:cubicBezTo>
                  <a:pt x="189865" y="449656"/>
                  <a:pt x="198240" y="456861"/>
                  <a:pt x="207972" y="461727"/>
                </a:cubicBezTo>
                <a:cubicBezTo>
                  <a:pt x="216508" y="465995"/>
                  <a:pt x="225926" y="468270"/>
                  <a:pt x="235133" y="470781"/>
                </a:cubicBezTo>
                <a:cubicBezTo>
                  <a:pt x="259141" y="477329"/>
                  <a:pt x="283418" y="482852"/>
                  <a:pt x="307560" y="488888"/>
                </a:cubicBezTo>
                <a:lnTo>
                  <a:pt x="343774" y="497941"/>
                </a:lnTo>
                <a:cubicBezTo>
                  <a:pt x="355845" y="500959"/>
                  <a:pt x="367714" y="504950"/>
                  <a:pt x="379988" y="506995"/>
                </a:cubicBezTo>
                <a:lnTo>
                  <a:pt x="488630" y="525101"/>
                </a:lnTo>
                <a:cubicBezTo>
                  <a:pt x="569924" y="552201"/>
                  <a:pt x="491887" y="528834"/>
                  <a:pt x="678752" y="543208"/>
                </a:cubicBezTo>
                <a:cubicBezTo>
                  <a:pt x="800679" y="552587"/>
                  <a:pt x="708576" y="546984"/>
                  <a:pt x="787394" y="561315"/>
                </a:cubicBezTo>
                <a:cubicBezTo>
                  <a:pt x="808389" y="565132"/>
                  <a:pt x="829643" y="567351"/>
                  <a:pt x="850768" y="570369"/>
                </a:cubicBezTo>
                <a:cubicBezTo>
                  <a:pt x="881824" y="567781"/>
                  <a:pt x="975676" y="568578"/>
                  <a:pt x="1013731" y="543208"/>
                </a:cubicBezTo>
                <a:lnTo>
                  <a:pt x="1068051" y="506995"/>
                </a:lnTo>
                <a:lnTo>
                  <a:pt x="1095212" y="488888"/>
                </a:lnTo>
                <a:cubicBezTo>
                  <a:pt x="1098230" y="479834"/>
                  <a:pt x="1099997" y="470263"/>
                  <a:pt x="1104265" y="461727"/>
                </a:cubicBezTo>
                <a:cubicBezTo>
                  <a:pt x="1109131" y="451995"/>
                  <a:pt x="1121800" y="445433"/>
                  <a:pt x="1122372" y="434567"/>
                </a:cubicBezTo>
                <a:cubicBezTo>
                  <a:pt x="1124915" y="386254"/>
                  <a:pt x="1118133" y="337850"/>
                  <a:pt x="1113319" y="289711"/>
                </a:cubicBezTo>
                <a:cubicBezTo>
                  <a:pt x="1110836" y="264885"/>
                  <a:pt x="1099152" y="238074"/>
                  <a:pt x="1086158" y="217284"/>
                </a:cubicBezTo>
                <a:cubicBezTo>
                  <a:pt x="1078161" y="204489"/>
                  <a:pt x="1070276" y="191095"/>
                  <a:pt x="1058998" y="181070"/>
                </a:cubicBezTo>
                <a:cubicBezTo>
                  <a:pt x="1042733" y="166612"/>
                  <a:pt x="1022784" y="156927"/>
                  <a:pt x="1004677" y="144856"/>
                </a:cubicBezTo>
                <a:lnTo>
                  <a:pt x="977517" y="126749"/>
                </a:lnTo>
                <a:cubicBezTo>
                  <a:pt x="968463" y="120713"/>
                  <a:pt x="961026" y="110776"/>
                  <a:pt x="950356" y="108642"/>
                </a:cubicBezTo>
                <a:cubicBezTo>
                  <a:pt x="935267" y="105624"/>
                  <a:pt x="889701" y="99589"/>
                  <a:pt x="905089" y="99589"/>
                </a:cubicBezTo>
                <a:cubicBezTo>
                  <a:pt x="926428" y="99589"/>
                  <a:pt x="947338" y="105624"/>
                  <a:pt x="968463" y="108642"/>
                </a:cubicBezTo>
                <a:cubicBezTo>
                  <a:pt x="998185" y="148270"/>
                  <a:pt x="984954" y="134186"/>
                  <a:pt x="1004677" y="1539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6736331" y="1659048"/>
            <a:ext cx="253497" cy="3983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Výsledok vyhľadávania obrázkov pre dopyt gerlachovský št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21" y="465015"/>
            <a:ext cx="1722470" cy="11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nature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in Slovakia  </a:t>
            </a:r>
            <a:r>
              <a:rPr lang="sk-SK" dirty="0" err="1" smtClean="0"/>
              <a:t>there</a:t>
            </a:r>
            <a:r>
              <a:rPr lang="sk-SK" dirty="0" smtClean="0"/>
              <a:t> are </a:t>
            </a:r>
            <a:r>
              <a:rPr lang="sk-SK" dirty="0" err="1" smtClean="0"/>
              <a:t>the</a:t>
            </a:r>
            <a:r>
              <a:rPr lang="sk-SK" dirty="0" smtClean="0"/>
              <a:t>                                                                                                             </a:t>
            </a:r>
            <a:r>
              <a:rPr lang="sk-SK" dirty="0" err="1" smtClean="0"/>
              <a:t>mountains</a:t>
            </a:r>
            <a:r>
              <a:rPr lang="sk-SK" dirty="0" smtClean="0"/>
              <a:t> of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Tatras</a:t>
            </a:r>
            <a:r>
              <a:rPr lang="sk-SK" dirty="0" smtClean="0"/>
              <a:t> (Nízke Tatry),                                                                                           Malá and Veľká Fatra, Poľana and so on.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6" y="4376760"/>
            <a:ext cx="5175194" cy="209595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92" y="385119"/>
            <a:ext cx="5237528" cy="187802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46" y="2348630"/>
            <a:ext cx="4316994" cy="19426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63" y="3362626"/>
            <a:ext cx="4176315" cy="27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2" y="364402"/>
            <a:ext cx="10095970" cy="6158542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Voľný tvar 18"/>
          <p:cNvSpPr/>
          <p:nvPr/>
        </p:nvSpPr>
        <p:spPr>
          <a:xfrm>
            <a:off x="4291186" y="1973655"/>
            <a:ext cx="1046585" cy="905347"/>
          </a:xfrm>
          <a:custGeom>
            <a:avLst/>
            <a:gdLst>
              <a:gd name="connsiteX0" fmla="*/ 959824 w 1046585"/>
              <a:gd name="connsiteY0" fmla="*/ 0 h 905347"/>
              <a:gd name="connsiteX1" fmla="*/ 851182 w 1046585"/>
              <a:gd name="connsiteY1" fmla="*/ 9054 h 905347"/>
              <a:gd name="connsiteX2" fmla="*/ 824022 w 1046585"/>
              <a:gd name="connsiteY2" fmla="*/ 18107 h 905347"/>
              <a:gd name="connsiteX3" fmla="*/ 751594 w 1046585"/>
              <a:gd name="connsiteY3" fmla="*/ 45268 h 905347"/>
              <a:gd name="connsiteX4" fmla="*/ 688220 w 1046585"/>
              <a:gd name="connsiteY4" fmla="*/ 63375 h 905347"/>
              <a:gd name="connsiteX5" fmla="*/ 661060 w 1046585"/>
              <a:gd name="connsiteY5" fmla="*/ 72428 h 905347"/>
              <a:gd name="connsiteX6" fmla="*/ 597685 w 1046585"/>
              <a:gd name="connsiteY6" fmla="*/ 108642 h 905347"/>
              <a:gd name="connsiteX7" fmla="*/ 543364 w 1046585"/>
              <a:gd name="connsiteY7" fmla="*/ 144856 h 905347"/>
              <a:gd name="connsiteX8" fmla="*/ 516204 w 1046585"/>
              <a:gd name="connsiteY8" fmla="*/ 162963 h 905347"/>
              <a:gd name="connsiteX9" fmla="*/ 489044 w 1046585"/>
              <a:gd name="connsiteY9" fmla="*/ 172016 h 905347"/>
              <a:gd name="connsiteX10" fmla="*/ 452830 w 1046585"/>
              <a:gd name="connsiteY10" fmla="*/ 199177 h 905347"/>
              <a:gd name="connsiteX11" fmla="*/ 389456 w 1046585"/>
              <a:gd name="connsiteY11" fmla="*/ 226337 h 905347"/>
              <a:gd name="connsiteX12" fmla="*/ 326081 w 1046585"/>
              <a:gd name="connsiteY12" fmla="*/ 280658 h 905347"/>
              <a:gd name="connsiteX13" fmla="*/ 307974 w 1046585"/>
              <a:gd name="connsiteY13" fmla="*/ 307818 h 905347"/>
              <a:gd name="connsiteX14" fmla="*/ 244600 w 1046585"/>
              <a:gd name="connsiteY14" fmla="*/ 362139 h 905347"/>
              <a:gd name="connsiteX15" fmla="*/ 217440 w 1046585"/>
              <a:gd name="connsiteY15" fmla="*/ 398353 h 905347"/>
              <a:gd name="connsiteX16" fmla="*/ 181226 w 1046585"/>
              <a:gd name="connsiteY16" fmla="*/ 425513 h 905347"/>
              <a:gd name="connsiteX17" fmla="*/ 117852 w 1046585"/>
              <a:gd name="connsiteY17" fmla="*/ 470781 h 905347"/>
              <a:gd name="connsiteX18" fmla="*/ 99745 w 1046585"/>
              <a:gd name="connsiteY18" fmla="*/ 497941 h 905347"/>
              <a:gd name="connsiteX19" fmla="*/ 72584 w 1046585"/>
              <a:gd name="connsiteY19" fmla="*/ 525101 h 905347"/>
              <a:gd name="connsiteX20" fmla="*/ 63531 w 1046585"/>
              <a:gd name="connsiteY20" fmla="*/ 552262 h 905347"/>
              <a:gd name="connsiteX21" fmla="*/ 157 w 1046585"/>
              <a:gd name="connsiteY21" fmla="*/ 624690 h 905347"/>
              <a:gd name="connsiteX22" fmla="*/ 9210 w 1046585"/>
              <a:gd name="connsiteY22" fmla="*/ 760492 h 905347"/>
              <a:gd name="connsiteX23" fmla="*/ 72584 w 1046585"/>
              <a:gd name="connsiteY23" fmla="*/ 823866 h 905347"/>
              <a:gd name="connsiteX24" fmla="*/ 81638 w 1046585"/>
              <a:gd name="connsiteY24" fmla="*/ 851026 h 905347"/>
              <a:gd name="connsiteX25" fmla="*/ 126905 w 1046585"/>
              <a:gd name="connsiteY25" fmla="*/ 869133 h 905347"/>
              <a:gd name="connsiteX26" fmla="*/ 235547 w 1046585"/>
              <a:gd name="connsiteY26" fmla="*/ 905347 h 905347"/>
              <a:gd name="connsiteX27" fmla="*/ 398509 w 1046585"/>
              <a:gd name="connsiteY27" fmla="*/ 896294 h 905347"/>
              <a:gd name="connsiteX28" fmla="*/ 434723 w 1046585"/>
              <a:gd name="connsiteY28" fmla="*/ 878187 h 905347"/>
              <a:gd name="connsiteX29" fmla="*/ 461883 w 1046585"/>
              <a:gd name="connsiteY29" fmla="*/ 869133 h 905347"/>
              <a:gd name="connsiteX30" fmla="*/ 516204 w 1046585"/>
              <a:gd name="connsiteY30" fmla="*/ 832919 h 905347"/>
              <a:gd name="connsiteX31" fmla="*/ 543364 w 1046585"/>
              <a:gd name="connsiteY31" fmla="*/ 796705 h 905347"/>
              <a:gd name="connsiteX32" fmla="*/ 579578 w 1046585"/>
              <a:gd name="connsiteY32" fmla="*/ 778598 h 905347"/>
              <a:gd name="connsiteX33" fmla="*/ 597685 w 1046585"/>
              <a:gd name="connsiteY33" fmla="*/ 751438 h 905347"/>
              <a:gd name="connsiteX34" fmla="*/ 624846 w 1046585"/>
              <a:gd name="connsiteY34" fmla="*/ 724278 h 905347"/>
              <a:gd name="connsiteX35" fmla="*/ 670113 w 1046585"/>
              <a:gd name="connsiteY35" fmla="*/ 642796 h 905347"/>
              <a:gd name="connsiteX36" fmla="*/ 724434 w 1046585"/>
              <a:gd name="connsiteY36" fmla="*/ 597529 h 905347"/>
              <a:gd name="connsiteX37" fmla="*/ 760648 w 1046585"/>
              <a:gd name="connsiteY37" fmla="*/ 534155 h 905347"/>
              <a:gd name="connsiteX38" fmla="*/ 787808 w 1046585"/>
              <a:gd name="connsiteY38" fmla="*/ 506995 h 905347"/>
              <a:gd name="connsiteX39" fmla="*/ 805915 w 1046585"/>
              <a:gd name="connsiteY39" fmla="*/ 479834 h 905347"/>
              <a:gd name="connsiteX40" fmla="*/ 887396 w 1046585"/>
              <a:gd name="connsiteY40" fmla="*/ 443620 h 905347"/>
              <a:gd name="connsiteX41" fmla="*/ 941717 w 1046585"/>
              <a:gd name="connsiteY41" fmla="*/ 344032 h 905347"/>
              <a:gd name="connsiteX42" fmla="*/ 968877 w 1046585"/>
              <a:gd name="connsiteY42" fmla="*/ 316872 h 905347"/>
              <a:gd name="connsiteX43" fmla="*/ 1014145 w 1046585"/>
              <a:gd name="connsiteY43" fmla="*/ 262551 h 905347"/>
              <a:gd name="connsiteX44" fmla="*/ 1023198 w 1046585"/>
              <a:gd name="connsiteY44" fmla="*/ 226337 h 905347"/>
              <a:gd name="connsiteX45" fmla="*/ 1023198 w 1046585"/>
              <a:gd name="connsiteY45" fmla="*/ 54321 h 905347"/>
              <a:gd name="connsiteX46" fmla="*/ 968877 w 1046585"/>
              <a:gd name="connsiteY46" fmla="*/ 45268 h 905347"/>
              <a:gd name="connsiteX47" fmla="*/ 887396 w 1046585"/>
              <a:gd name="connsiteY47" fmla="*/ 45268 h 90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46585" h="905347">
                <a:moveTo>
                  <a:pt x="959824" y="0"/>
                </a:moveTo>
                <a:cubicBezTo>
                  <a:pt x="923610" y="3018"/>
                  <a:pt x="887203" y="4251"/>
                  <a:pt x="851182" y="9054"/>
                </a:cubicBezTo>
                <a:cubicBezTo>
                  <a:pt x="841723" y="10315"/>
                  <a:pt x="833198" y="15485"/>
                  <a:pt x="824022" y="18107"/>
                </a:cubicBezTo>
                <a:cubicBezTo>
                  <a:pt x="740565" y="41952"/>
                  <a:pt x="835978" y="9104"/>
                  <a:pt x="751594" y="45268"/>
                </a:cubicBezTo>
                <a:cubicBezTo>
                  <a:pt x="729893" y="54568"/>
                  <a:pt x="711183" y="56814"/>
                  <a:pt x="688220" y="63375"/>
                </a:cubicBezTo>
                <a:cubicBezTo>
                  <a:pt x="679044" y="65997"/>
                  <a:pt x="670113" y="69410"/>
                  <a:pt x="661060" y="72428"/>
                </a:cubicBezTo>
                <a:cubicBezTo>
                  <a:pt x="567094" y="135071"/>
                  <a:pt x="712564" y="39715"/>
                  <a:pt x="597685" y="108642"/>
                </a:cubicBezTo>
                <a:cubicBezTo>
                  <a:pt x="579024" y="119838"/>
                  <a:pt x="561471" y="132785"/>
                  <a:pt x="543364" y="144856"/>
                </a:cubicBezTo>
                <a:cubicBezTo>
                  <a:pt x="534311" y="150892"/>
                  <a:pt x="526526" y="159522"/>
                  <a:pt x="516204" y="162963"/>
                </a:cubicBezTo>
                <a:lnTo>
                  <a:pt x="489044" y="172016"/>
                </a:lnTo>
                <a:cubicBezTo>
                  <a:pt x="476973" y="181070"/>
                  <a:pt x="466326" y="192429"/>
                  <a:pt x="452830" y="199177"/>
                </a:cubicBezTo>
                <a:cubicBezTo>
                  <a:pt x="411271" y="219956"/>
                  <a:pt x="422412" y="193381"/>
                  <a:pt x="389456" y="226337"/>
                </a:cubicBezTo>
                <a:cubicBezTo>
                  <a:pt x="330693" y="285100"/>
                  <a:pt x="396814" y="245292"/>
                  <a:pt x="326081" y="280658"/>
                </a:cubicBezTo>
                <a:cubicBezTo>
                  <a:pt x="320045" y="289711"/>
                  <a:pt x="315668" y="300124"/>
                  <a:pt x="307974" y="307818"/>
                </a:cubicBezTo>
                <a:cubicBezTo>
                  <a:pt x="236426" y="379367"/>
                  <a:pt x="303723" y="293163"/>
                  <a:pt x="244600" y="362139"/>
                </a:cubicBezTo>
                <a:cubicBezTo>
                  <a:pt x="234780" y="373595"/>
                  <a:pt x="228110" y="387683"/>
                  <a:pt x="217440" y="398353"/>
                </a:cubicBezTo>
                <a:cubicBezTo>
                  <a:pt x="206770" y="409023"/>
                  <a:pt x="192683" y="415693"/>
                  <a:pt x="181226" y="425513"/>
                </a:cubicBezTo>
                <a:cubicBezTo>
                  <a:pt x="129839" y="469559"/>
                  <a:pt x="180994" y="439209"/>
                  <a:pt x="117852" y="470781"/>
                </a:cubicBezTo>
                <a:cubicBezTo>
                  <a:pt x="111816" y="479834"/>
                  <a:pt x="106711" y="489582"/>
                  <a:pt x="99745" y="497941"/>
                </a:cubicBezTo>
                <a:cubicBezTo>
                  <a:pt x="91548" y="507777"/>
                  <a:pt x="79686" y="514448"/>
                  <a:pt x="72584" y="525101"/>
                </a:cubicBezTo>
                <a:cubicBezTo>
                  <a:pt x="67290" y="533042"/>
                  <a:pt x="68166" y="543920"/>
                  <a:pt x="63531" y="552262"/>
                </a:cubicBezTo>
                <a:cubicBezTo>
                  <a:pt x="32466" y="608180"/>
                  <a:pt x="39832" y="598240"/>
                  <a:pt x="157" y="624690"/>
                </a:cubicBezTo>
                <a:cubicBezTo>
                  <a:pt x="3175" y="669957"/>
                  <a:pt x="-6294" y="717856"/>
                  <a:pt x="9210" y="760492"/>
                </a:cubicBezTo>
                <a:cubicBezTo>
                  <a:pt x="19419" y="788568"/>
                  <a:pt x="72584" y="823866"/>
                  <a:pt x="72584" y="823866"/>
                </a:cubicBezTo>
                <a:cubicBezTo>
                  <a:pt x="75602" y="832919"/>
                  <a:pt x="74307" y="844917"/>
                  <a:pt x="81638" y="851026"/>
                </a:cubicBezTo>
                <a:cubicBezTo>
                  <a:pt x="94123" y="861430"/>
                  <a:pt x="111372" y="864354"/>
                  <a:pt x="126905" y="869133"/>
                </a:cubicBezTo>
                <a:cubicBezTo>
                  <a:pt x="238083" y="903342"/>
                  <a:pt x="163160" y="869154"/>
                  <a:pt x="235547" y="905347"/>
                </a:cubicBezTo>
                <a:cubicBezTo>
                  <a:pt x="289868" y="902329"/>
                  <a:pt x="344603" y="903645"/>
                  <a:pt x="398509" y="896294"/>
                </a:cubicBezTo>
                <a:cubicBezTo>
                  <a:pt x="411881" y="894471"/>
                  <a:pt x="422318" y="883504"/>
                  <a:pt x="434723" y="878187"/>
                </a:cubicBezTo>
                <a:cubicBezTo>
                  <a:pt x="443494" y="874428"/>
                  <a:pt x="452830" y="872151"/>
                  <a:pt x="461883" y="869133"/>
                </a:cubicBezTo>
                <a:cubicBezTo>
                  <a:pt x="511061" y="795368"/>
                  <a:pt x="441796" y="886069"/>
                  <a:pt x="516204" y="832919"/>
                </a:cubicBezTo>
                <a:cubicBezTo>
                  <a:pt x="528482" y="824149"/>
                  <a:pt x="531908" y="806525"/>
                  <a:pt x="543364" y="796705"/>
                </a:cubicBezTo>
                <a:cubicBezTo>
                  <a:pt x="553611" y="787922"/>
                  <a:pt x="567507" y="784634"/>
                  <a:pt x="579578" y="778598"/>
                </a:cubicBezTo>
                <a:cubicBezTo>
                  <a:pt x="585614" y="769545"/>
                  <a:pt x="590719" y="759797"/>
                  <a:pt x="597685" y="751438"/>
                </a:cubicBezTo>
                <a:cubicBezTo>
                  <a:pt x="605882" y="741602"/>
                  <a:pt x="617744" y="734931"/>
                  <a:pt x="624846" y="724278"/>
                </a:cubicBezTo>
                <a:cubicBezTo>
                  <a:pt x="651263" y="684653"/>
                  <a:pt x="604702" y="686402"/>
                  <a:pt x="670113" y="642796"/>
                </a:cubicBezTo>
                <a:cubicBezTo>
                  <a:pt x="691771" y="628358"/>
                  <a:pt x="708590" y="619710"/>
                  <a:pt x="724434" y="597529"/>
                </a:cubicBezTo>
                <a:cubicBezTo>
                  <a:pt x="768712" y="535541"/>
                  <a:pt x="717879" y="585478"/>
                  <a:pt x="760648" y="534155"/>
                </a:cubicBezTo>
                <a:cubicBezTo>
                  <a:pt x="768845" y="524319"/>
                  <a:pt x="779612" y="516831"/>
                  <a:pt x="787808" y="506995"/>
                </a:cubicBezTo>
                <a:cubicBezTo>
                  <a:pt x="794774" y="498636"/>
                  <a:pt x="797210" y="486363"/>
                  <a:pt x="805915" y="479834"/>
                </a:cubicBezTo>
                <a:cubicBezTo>
                  <a:pt x="831054" y="460980"/>
                  <a:pt x="858811" y="453149"/>
                  <a:pt x="887396" y="443620"/>
                </a:cubicBezTo>
                <a:cubicBezTo>
                  <a:pt x="897702" y="423009"/>
                  <a:pt x="921044" y="368840"/>
                  <a:pt x="941717" y="344032"/>
                </a:cubicBezTo>
                <a:cubicBezTo>
                  <a:pt x="949913" y="334196"/>
                  <a:pt x="961435" y="327291"/>
                  <a:pt x="968877" y="316872"/>
                </a:cubicBezTo>
                <a:cubicBezTo>
                  <a:pt x="1010646" y="258395"/>
                  <a:pt x="960601" y="298247"/>
                  <a:pt x="1014145" y="262551"/>
                </a:cubicBezTo>
                <a:cubicBezTo>
                  <a:pt x="1017163" y="250480"/>
                  <a:pt x="1019780" y="238301"/>
                  <a:pt x="1023198" y="226337"/>
                </a:cubicBezTo>
                <a:cubicBezTo>
                  <a:pt x="1041140" y="163539"/>
                  <a:pt x="1065352" y="156693"/>
                  <a:pt x="1023198" y="54321"/>
                </a:cubicBezTo>
                <a:cubicBezTo>
                  <a:pt x="1016209" y="37347"/>
                  <a:pt x="987193" y="46489"/>
                  <a:pt x="968877" y="45268"/>
                </a:cubicBezTo>
                <a:cubicBezTo>
                  <a:pt x="941777" y="43461"/>
                  <a:pt x="914556" y="45268"/>
                  <a:pt x="887396" y="4526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Voľný tvar 19"/>
          <p:cNvSpPr/>
          <p:nvPr/>
        </p:nvSpPr>
        <p:spPr>
          <a:xfrm>
            <a:off x="4445251" y="2254313"/>
            <a:ext cx="1090312" cy="1125924"/>
          </a:xfrm>
          <a:custGeom>
            <a:avLst/>
            <a:gdLst>
              <a:gd name="connsiteX0" fmla="*/ 841973 w 1090312"/>
              <a:gd name="connsiteY0" fmla="*/ 126748 h 1125924"/>
              <a:gd name="connsiteX1" fmla="*/ 796705 w 1090312"/>
              <a:gd name="connsiteY1" fmla="*/ 135802 h 1125924"/>
              <a:gd name="connsiteX2" fmla="*/ 769545 w 1090312"/>
              <a:gd name="connsiteY2" fmla="*/ 153909 h 1125924"/>
              <a:gd name="connsiteX3" fmla="*/ 715224 w 1090312"/>
              <a:gd name="connsiteY3" fmla="*/ 208230 h 1125924"/>
              <a:gd name="connsiteX4" fmla="*/ 688064 w 1090312"/>
              <a:gd name="connsiteY4" fmla="*/ 217283 h 1125924"/>
              <a:gd name="connsiteX5" fmla="*/ 642797 w 1090312"/>
              <a:gd name="connsiteY5" fmla="*/ 271604 h 1125924"/>
              <a:gd name="connsiteX6" fmla="*/ 606583 w 1090312"/>
              <a:gd name="connsiteY6" fmla="*/ 298764 h 1125924"/>
              <a:gd name="connsiteX7" fmla="*/ 579422 w 1090312"/>
              <a:gd name="connsiteY7" fmla="*/ 325925 h 1125924"/>
              <a:gd name="connsiteX8" fmla="*/ 552262 w 1090312"/>
              <a:gd name="connsiteY8" fmla="*/ 344032 h 1125924"/>
              <a:gd name="connsiteX9" fmla="*/ 516048 w 1090312"/>
              <a:gd name="connsiteY9" fmla="*/ 371192 h 1125924"/>
              <a:gd name="connsiteX10" fmla="*/ 497941 w 1090312"/>
              <a:gd name="connsiteY10" fmla="*/ 407406 h 1125924"/>
              <a:gd name="connsiteX11" fmla="*/ 434567 w 1090312"/>
              <a:gd name="connsiteY11" fmla="*/ 452673 h 1125924"/>
              <a:gd name="connsiteX12" fmla="*/ 380246 w 1090312"/>
              <a:gd name="connsiteY12" fmla="*/ 488887 h 1125924"/>
              <a:gd name="connsiteX13" fmla="*/ 353086 w 1090312"/>
              <a:gd name="connsiteY13" fmla="*/ 516047 h 1125924"/>
              <a:gd name="connsiteX14" fmla="*/ 325925 w 1090312"/>
              <a:gd name="connsiteY14" fmla="*/ 552261 h 1125924"/>
              <a:gd name="connsiteX15" fmla="*/ 271604 w 1090312"/>
              <a:gd name="connsiteY15" fmla="*/ 588475 h 1125924"/>
              <a:gd name="connsiteX16" fmla="*/ 217284 w 1090312"/>
              <a:gd name="connsiteY16" fmla="*/ 615636 h 1125924"/>
              <a:gd name="connsiteX17" fmla="*/ 162963 w 1090312"/>
              <a:gd name="connsiteY17" fmla="*/ 660903 h 1125924"/>
              <a:gd name="connsiteX18" fmla="*/ 108642 w 1090312"/>
              <a:gd name="connsiteY18" fmla="*/ 706170 h 1125924"/>
              <a:gd name="connsiteX19" fmla="*/ 90535 w 1090312"/>
              <a:gd name="connsiteY19" fmla="*/ 733331 h 1125924"/>
              <a:gd name="connsiteX20" fmla="*/ 63375 w 1090312"/>
              <a:gd name="connsiteY20" fmla="*/ 751437 h 1125924"/>
              <a:gd name="connsiteX21" fmla="*/ 54321 w 1090312"/>
              <a:gd name="connsiteY21" fmla="*/ 778598 h 1125924"/>
              <a:gd name="connsiteX22" fmla="*/ 36214 w 1090312"/>
              <a:gd name="connsiteY22" fmla="*/ 814812 h 1125924"/>
              <a:gd name="connsiteX23" fmla="*/ 27161 w 1090312"/>
              <a:gd name="connsiteY23" fmla="*/ 841972 h 1125924"/>
              <a:gd name="connsiteX24" fmla="*/ 0 w 1090312"/>
              <a:gd name="connsiteY24" fmla="*/ 878186 h 1125924"/>
              <a:gd name="connsiteX25" fmla="*/ 9054 w 1090312"/>
              <a:gd name="connsiteY25" fmla="*/ 986828 h 1125924"/>
              <a:gd name="connsiteX26" fmla="*/ 36214 w 1090312"/>
              <a:gd name="connsiteY26" fmla="*/ 1004935 h 1125924"/>
              <a:gd name="connsiteX27" fmla="*/ 63375 w 1090312"/>
              <a:gd name="connsiteY27" fmla="*/ 1032095 h 1125924"/>
              <a:gd name="connsiteX28" fmla="*/ 172016 w 1090312"/>
              <a:gd name="connsiteY28" fmla="*/ 1059255 h 1125924"/>
              <a:gd name="connsiteX29" fmla="*/ 199177 w 1090312"/>
              <a:gd name="connsiteY29" fmla="*/ 1077362 h 1125924"/>
              <a:gd name="connsiteX30" fmla="*/ 488888 w 1090312"/>
              <a:gd name="connsiteY30" fmla="*/ 1095469 h 1125924"/>
              <a:gd name="connsiteX31" fmla="*/ 525101 w 1090312"/>
              <a:gd name="connsiteY31" fmla="*/ 1086416 h 1125924"/>
              <a:gd name="connsiteX32" fmla="*/ 561315 w 1090312"/>
              <a:gd name="connsiteY32" fmla="*/ 1068309 h 1125924"/>
              <a:gd name="connsiteX33" fmla="*/ 588476 w 1090312"/>
              <a:gd name="connsiteY33" fmla="*/ 1059255 h 1125924"/>
              <a:gd name="connsiteX34" fmla="*/ 624690 w 1090312"/>
              <a:gd name="connsiteY34" fmla="*/ 995881 h 1125924"/>
              <a:gd name="connsiteX35" fmla="*/ 679010 w 1090312"/>
              <a:gd name="connsiteY35" fmla="*/ 905346 h 1125924"/>
              <a:gd name="connsiteX36" fmla="*/ 697117 w 1090312"/>
              <a:gd name="connsiteY36" fmla="*/ 751437 h 1125924"/>
              <a:gd name="connsiteX37" fmla="*/ 715224 w 1090312"/>
              <a:gd name="connsiteY37" fmla="*/ 679010 h 1125924"/>
              <a:gd name="connsiteX38" fmla="*/ 769545 w 1090312"/>
              <a:gd name="connsiteY38" fmla="*/ 624689 h 1125924"/>
              <a:gd name="connsiteX39" fmla="*/ 796705 w 1090312"/>
              <a:gd name="connsiteY39" fmla="*/ 597529 h 1125924"/>
              <a:gd name="connsiteX40" fmla="*/ 887240 w 1090312"/>
              <a:gd name="connsiteY40" fmla="*/ 543208 h 1125924"/>
              <a:gd name="connsiteX41" fmla="*/ 914400 w 1090312"/>
              <a:gd name="connsiteY41" fmla="*/ 516047 h 1125924"/>
              <a:gd name="connsiteX42" fmla="*/ 932507 w 1090312"/>
              <a:gd name="connsiteY42" fmla="*/ 488887 h 1125924"/>
              <a:gd name="connsiteX43" fmla="*/ 995882 w 1090312"/>
              <a:gd name="connsiteY43" fmla="*/ 461727 h 1125924"/>
              <a:gd name="connsiteX44" fmla="*/ 1004935 w 1090312"/>
              <a:gd name="connsiteY44" fmla="*/ 434566 h 1125924"/>
              <a:gd name="connsiteX45" fmla="*/ 1032096 w 1090312"/>
              <a:gd name="connsiteY45" fmla="*/ 380245 h 1125924"/>
              <a:gd name="connsiteX46" fmla="*/ 1041149 w 1090312"/>
              <a:gd name="connsiteY46" fmla="*/ 325925 h 1125924"/>
              <a:gd name="connsiteX47" fmla="*/ 1086416 w 1090312"/>
              <a:gd name="connsiteY47" fmla="*/ 316871 h 1125924"/>
              <a:gd name="connsiteX48" fmla="*/ 1068309 w 1090312"/>
              <a:gd name="connsiteY48" fmla="*/ 36214 h 1125924"/>
              <a:gd name="connsiteX49" fmla="*/ 1013989 w 1090312"/>
              <a:gd name="connsiteY49" fmla="*/ 0 h 1125924"/>
              <a:gd name="connsiteX50" fmla="*/ 778599 w 1090312"/>
              <a:gd name="connsiteY50" fmla="*/ 9053 h 1125924"/>
              <a:gd name="connsiteX51" fmla="*/ 751438 w 1090312"/>
              <a:gd name="connsiteY51" fmla="*/ 18107 h 1125924"/>
              <a:gd name="connsiteX52" fmla="*/ 715224 w 1090312"/>
              <a:gd name="connsiteY52" fmla="*/ 36214 h 112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90312" h="1125924">
                <a:moveTo>
                  <a:pt x="841973" y="126748"/>
                </a:moveTo>
                <a:cubicBezTo>
                  <a:pt x="826884" y="129766"/>
                  <a:pt x="811113" y="130399"/>
                  <a:pt x="796705" y="135802"/>
                </a:cubicBezTo>
                <a:cubicBezTo>
                  <a:pt x="786517" y="139623"/>
                  <a:pt x="777677" y="146680"/>
                  <a:pt x="769545" y="153909"/>
                </a:cubicBezTo>
                <a:cubicBezTo>
                  <a:pt x="750406" y="170922"/>
                  <a:pt x="739517" y="200133"/>
                  <a:pt x="715224" y="208230"/>
                </a:cubicBezTo>
                <a:lnTo>
                  <a:pt x="688064" y="217283"/>
                </a:lnTo>
                <a:cubicBezTo>
                  <a:pt x="669439" y="245221"/>
                  <a:pt x="669903" y="248370"/>
                  <a:pt x="642797" y="271604"/>
                </a:cubicBezTo>
                <a:cubicBezTo>
                  <a:pt x="631341" y="281424"/>
                  <a:pt x="618040" y="288944"/>
                  <a:pt x="606583" y="298764"/>
                </a:cubicBezTo>
                <a:cubicBezTo>
                  <a:pt x="596862" y="307097"/>
                  <a:pt x="589258" y="317728"/>
                  <a:pt x="579422" y="325925"/>
                </a:cubicBezTo>
                <a:cubicBezTo>
                  <a:pt x="571063" y="332891"/>
                  <a:pt x="561116" y="337708"/>
                  <a:pt x="552262" y="344032"/>
                </a:cubicBezTo>
                <a:cubicBezTo>
                  <a:pt x="539984" y="352802"/>
                  <a:pt x="528119" y="362139"/>
                  <a:pt x="516048" y="371192"/>
                </a:cubicBezTo>
                <a:cubicBezTo>
                  <a:pt x="510012" y="383263"/>
                  <a:pt x="506724" y="397159"/>
                  <a:pt x="497941" y="407406"/>
                </a:cubicBezTo>
                <a:cubicBezTo>
                  <a:pt x="481636" y="426428"/>
                  <a:pt x="453648" y="436772"/>
                  <a:pt x="434567" y="452673"/>
                </a:cubicBezTo>
                <a:cubicBezTo>
                  <a:pt x="389356" y="490349"/>
                  <a:pt x="427976" y="472977"/>
                  <a:pt x="380246" y="488887"/>
                </a:cubicBezTo>
                <a:cubicBezTo>
                  <a:pt x="371193" y="497940"/>
                  <a:pt x="361418" y="506326"/>
                  <a:pt x="353086" y="516047"/>
                </a:cubicBezTo>
                <a:cubicBezTo>
                  <a:pt x="343266" y="527504"/>
                  <a:pt x="337203" y="542236"/>
                  <a:pt x="325925" y="552261"/>
                </a:cubicBezTo>
                <a:cubicBezTo>
                  <a:pt x="309660" y="566719"/>
                  <a:pt x="289711" y="576404"/>
                  <a:pt x="271604" y="588475"/>
                </a:cubicBezTo>
                <a:cubicBezTo>
                  <a:pt x="236503" y="611876"/>
                  <a:pt x="254767" y="603141"/>
                  <a:pt x="217284" y="615636"/>
                </a:cubicBezTo>
                <a:cubicBezTo>
                  <a:pt x="137932" y="694985"/>
                  <a:pt x="238591" y="597881"/>
                  <a:pt x="162963" y="660903"/>
                </a:cubicBezTo>
                <a:cubicBezTo>
                  <a:pt x="93254" y="718993"/>
                  <a:pt x="176075" y="661214"/>
                  <a:pt x="108642" y="706170"/>
                </a:cubicBezTo>
                <a:cubicBezTo>
                  <a:pt x="102606" y="715224"/>
                  <a:pt x="98229" y="725637"/>
                  <a:pt x="90535" y="733331"/>
                </a:cubicBezTo>
                <a:cubicBezTo>
                  <a:pt x="82841" y="741025"/>
                  <a:pt x="70172" y="742941"/>
                  <a:pt x="63375" y="751437"/>
                </a:cubicBezTo>
                <a:cubicBezTo>
                  <a:pt x="57413" y="758889"/>
                  <a:pt x="58080" y="769826"/>
                  <a:pt x="54321" y="778598"/>
                </a:cubicBezTo>
                <a:cubicBezTo>
                  <a:pt x="49005" y="791003"/>
                  <a:pt x="41530" y="802407"/>
                  <a:pt x="36214" y="814812"/>
                </a:cubicBezTo>
                <a:cubicBezTo>
                  <a:pt x="32455" y="823583"/>
                  <a:pt x="31896" y="833686"/>
                  <a:pt x="27161" y="841972"/>
                </a:cubicBezTo>
                <a:cubicBezTo>
                  <a:pt x="19675" y="855073"/>
                  <a:pt x="9054" y="866115"/>
                  <a:pt x="0" y="878186"/>
                </a:cubicBezTo>
                <a:cubicBezTo>
                  <a:pt x="3018" y="914400"/>
                  <a:pt x="-929" y="951887"/>
                  <a:pt x="9054" y="986828"/>
                </a:cubicBezTo>
                <a:cubicBezTo>
                  <a:pt x="12043" y="997290"/>
                  <a:pt x="27855" y="997969"/>
                  <a:pt x="36214" y="1004935"/>
                </a:cubicBezTo>
                <a:cubicBezTo>
                  <a:pt x="46050" y="1013132"/>
                  <a:pt x="53539" y="1023898"/>
                  <a:pt x="63375" y="1032095"/>
                </a:cubicBezTo>
                <a:cubicBezTo>
                  <a:pt x="101759" y="1064082"/>
                  <a:pt x="108637" y="1052213"/>
                  <a:pt x="172016" y="1059255"/>
                </a:cubicBezTo>
                <a:cubicBezTo>
                  <a:pt x="181070" y="1065291"/>
                  <a:pt x="190818" y="1070396"/>
                  <a:pt x="199177" y="1077362"/>
                </a:cubicBezTo>
                <a:cubicBezTo>
                  <a:pt x="305367" y="1165855"/>
                  <a:pt x="96515" y="1109000"/>
                  <a:pt x="488888" y="1095469"/>
                </a:cubicBezTo>
                <a:cubicBezTo>
                  <a:pt x="500959" y="1092451"/>
                  <a:pt x="513451" y="1090785"/>
                  <a:pt x="525101" y="1086416"/>
                </a:cubicBezTo>
                <a:cubicBezTo>
                  <a:pt x="537738" y="1081677"/>
                  <a:pt x="548910" y="1073625"/>
                  <a:pt x="561315" y="1068309"/>
                </a:cubicBezTo>
                <a:cubicBezTo>
                  <a:pt x="570087" y="1064550"/>
                  <a:pt x="579422" y="1062273"/>
                  <a:pt x="588476" y="1059255"/>
                </a:cubicBezTo>
                <a:cubicBezTo>
                  <a:pt x="603561" y="1013997"/>
                  <a:pt x="589809" y="1045711"/>
                  <a:pt x="624690" y="995881"/>
                </a:cubicBezTo>
                <a:cubicBezTo>
                  <a:pt x="662924" y="941260"/>
                  <a:pt x="654560" y="954246"/>
                  <a:pt x="679010" y="905346"/>
                </a:cubicBezTo>
                <a:cubicBezTo>
                  <a:pt x="685046" y="854043"/>
                  <a:pt x="690137" y="802620"/>
                  <a:pt x="697117" y="751437"/>
                </a:cubicBezTo>
                <a:cubicBezTo>
                  <a:pt x="697464" y="748891"/>
                  <a:pt x="707865" y="688471"/>
                  <a:pt x="715224" y="679010"/>
                </a:cubicBezTo>
                <a:cubicBezTo>
                  <a:pt x="730945" y="658797"/>
                  <a:pt x="751438" y="642796"/>
                  <a:pt x="769545" y="624689"/>
                </a:cubicBezTo>
                <a:cubicBezTo>
                  <a:pt x="778598" y="615636"/>
                  <a:pt x="785253" y="603255"/>
                  <a:pt x="796705" y="597529"/>
                </a:cubicBezTo>
                <a:cubicBezTo>
                  <a:pt x="825281" y="583241"/>
                  <a:pt x="865391" y="565057"/>
                  <a:pt x="887240" y="543208"/>
                </a:cubicBezTo>
                <a:cubicBezTo>
                  <a:pt x="896293" y="534154"/>
                  <a:pt x="906203" y="525883"/>
                  <a:pt x="914400" y="516047"/>
                </a:cubicBezTo>
                <a:cubicBezTo>
                  <a:pt x="921366" y="507688"/>
                  <a:pt x="924148" y="495853"/>
                  <a:pt x="932507" y="488887"/>
                </a:cubicBezTo>
                <a:cubicBezTo>
                  <a:pt x="947425" y="476455"/>
                  <a:pt x="977012" y="468017"/>
                  <a:pt x="995882" y="461727"/>
                </a:cubicBezTo>
                <a:cubicBezTo>
                  <a:pt x="998900" y="452673"/>
                  <a:pt x="1000667" y="443102"/>
                  <a:pt x="1004935" y="434566"/>
                </a:cubicBezTo>
                <a:cubicBezTo>
                  <a:pt x="1040039" y="364356"/>
                  <a:pt x="1009336" y="448523"/>
                  <a:pt x="1032096" y="380245"/>
                </a:cubicBezTo>
                <a:cubicBezTo>
                  <a:pt x="1035114" y="362138"/>
                  <a:pt x="1029203" y="339862"/>
                  <a:pt x="1041149" y="325925"/>
                </a:cubicBezTo>
                <a:cubicBezTo>
                  <a:pt x="1051163" y="314242"/>
                  <a:pt x="1084980" y="332192"/>
                  <a:pt x="1086416" y="316871"/>
                </a:cubicBezTo>
                <a:cubicBezTo>
                  <a:pt x="1095166" y="223533"/>
                  <a:pt x="1089198" y="127604"/>
                  <a:pt x="1068309" y="36214"/>
                </a:cubicBezTo>
                <a:cubicBezTo>
                  <a:pt x="1063460" y="14999"/>
                  <a:pt x="1013989" y="0"/>
                  <a:pt x="1013989" y="0"/>
                </a:cubicBezTo>
                <a:cubicBezTo>
                  <a:pt x="935526" y="3018"/>
                  <a:pt x="856934" y="3651"/>
                  <a:pt x="778599" y="9053"/>
                </a:cubicBezTo>
                <a:cubicBezTo>
                  <a:pt x="769078" y="9710"/>
                  <a:pt x="759974" y="13839"/>
                  <a:pt x="751438" y="18107"/>
                </a:cubicBezTo>
                <a:cubicBezTo>
                  <a:pt x="711877" y="37888"/>
                  <a:pt x="737902" y="36214"/>
                  <a:pt x="715224" y="3621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Voľný tvar 21"/>
          <p:cNvSpPr/>
          <p:nvPr/>
        </p:nvSpPr>
        <p:spPr>
          <a:xfrm>
            <a:off x="5540721" y="3241141"/>
            <a:ext cx="538313" cy="416459"/>
          </a:xfrm>
          <a:custGeom>
            <a:avLst/>
            <a:gdLst>
              <a:gd name="connsiteX0" fmla="*/ 208229 w 538313"/>
              <a:gd name="connsiteY0" fmla="*/ 27160 h 416459"/>
              <a:gd name="connsiteX1" fmla="*/ 63374 w 538313"/>
              <a:gd name="connsiteY1" fmla="*/ 45267 h 416459"/>
              <a:gd name="connsiteX2" fmla="*/ 36214 w 538313"/>
              <a:gd name="connsiteY2" fmla="*/ 63374 h 416459"/>
              <a:gd name="connsiteX3" fmla="*/ 9053 w 538313"/>
              <a:gd name="connsiteY3" fmla="*/ 126748 h 416459"/>
              <a:gd name="connsiteX4" fmla="*/ 0 w 538313"/>
              <a:gd name="connsiteY4" fmla="*/ 190122 h 416459"/>
              <a:gd name="connsiteX5" fmla="*/ 9053 w 538313"/>
              <a:gd name="connsiteY5" fmla="*/ 262550 h 416459"/>
              <a:gd name="connsiteX6" fmla="*/ 36214 w 538313"/>
              <a:gd name="connsiteY6" fmla="*/ 280657 h 416459"/>
              <a:gd name="connsiteX7" fmla="*/ 54321 w 538313"/>
              <a:gd name="connsiteY7" fmla="*/ 307817 h 416459"/>
              <a:gd name="connsiteX8" fmla="*/ 81481 w 538313"/>
              <a:gd name="connsiteY8" fmla="*/ 362138 h 416459"/>
              <a:gd name="connsiteX9" fmla="*/ 135802 w 538313"/>
              <a:gd name="connsiteY9" fmla="*/ 380245 h 416459"/>
              <a:gd name="connsiteX10" fmla="*/ 162962 w 538313"/>
              <a:gd name="connsiteY10" fmla="*/ 389299 h 416459"/>
              <a:gd name="connsiteX11" fmla="*/ 199176 w 538313"/>
              <a:gd name="connsiteY11" fmla="*/ 407406 h 416459"/>
              <a:gd name="connsiteX12" fmla="*/ 244443 w 538313"/>
              <a:gd name="connsiteY12" fmla="*/ 416459 h 416459"/>
              <a:gd name="connsiteX13" fmla="*/ 425513 w 538313"/>
              <a:gd name="connsiteY13" fmla="*/ 407406 h 416459"/>
              <a:gd name="connsiteX14" fmla="*/ 452673 w 538313"/>
              <a:gd name="connsiteY14" fmla="*/ 398352 h 416459"/>
              <a:gd name="connsiteX15" fmla="*/ 506994 w 538313"/>
              <a:gd name="connsiteY15" fmla="*/ 344031 h 416459"/>
              <a:gd name="connsiteX16" fmla="*/ 525101 w 538313"/>
              <a:gd name="connsiteY16" fmla="*/ 316871 h 416459"/>
              <a:gd name="connsiteX17" fmla="*/ 525101 w 538313"/>
              <a:gd name="connsiteY17" fmla="*/ 126748 h 416459"/>
              <a:gd name="connsiteX18" fmla="*/ 516047 w 538313"/>
              <a:gd name="connsiteY18" fmla="*/ 99588 h 416459"/>
              <a:gd name="connsiteX19" fmla="*/ 434566 w 538313"/>
              <a:gd name="connsiteY19" fmla="*/ 54320 h 416459"/>
              <a:gd name="connsiteX20" fmla="*/ 389299 w 538313"/>
              <a:gd name="connsiteY20" fmla="*/ 45267 h 416459"/>
              <a:gd name="connsiteX21" fmla="*/ 362138 w 538313"/>
              <a:gd name="connsiteY21" fmla="*/ 36213 h 416459"/>
              <a:gd name="connsiteX22" fmla="*/ 325925 w 538313"/>
              <a:gd name="connsiteY22" fmla="*/ 18107 h 416459"/>
              <a:gd name="connsiteX23" fmla="*/ 217283 w 538313"/>
              <a:gd name="connsiteY23" fmla="*/ 0 h 416459"/>
              <a:gd name="connsiteX24" fmla="*/ 271604 w 538313"/>
              <a:gd name="connsiteY24" fmla="*/ 0 h 41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8313" h="416459">
                <a:moveTo>
                  <a:pt x="208229" y="27160"/>
                </a:moveTo>
                <a:cubicBezTo>
                  <a:pt x="185755" y="28889"/>
                  <a:pt x="102460" y="25723"/>
                  <a:pt x="63374" y="45267"/>
                </a:cubicBezTo>
                <a:cubicBezTo>
                  <a:pt x="53642" y="50133"/>
                  <a:pt x="45267" y="57338"/>
                  <a:pt x="36214" y="63374"/>
                </a:cubicBezTo>
                <a:cubicBezTo>
                  <a:pt x="26401" y="83000"/>
                  <a:pt x="13493" y="104549"/>
                  <a:pt x="9053" y="126748"/>
                </a:cubicBezTo>
                <a:cubicBezTo>
                  <a:pt x="4868" y="147673"/>
                  <a:pt x="3018" y="168997"/>
                  <a:pt x="0" y="190122"/>
                </a:cubicBezTo>
                <a:cubicBezTo>
                  <a:pt x="3018" y="214265"/>
                  <a:pt x="17" y="239960"/>
                  <a:pt x="9053" y="262550"/>
                </a:cubicBezTo>
                <a:cubicBezTo>
                  <a:pt x="13094" y="272653"/>
                  <a:pt x="28520" y="272963"/>
                  <a:pt x="36214" y="280657"/>
                </a:cubicBezTo>
                <a:cubicBezTo>
                  <a:pt x="43908" y="288351"/>
                  <a:pt x="48285" y="298764"/>
                  <a:pt x="54321" y="307817"/>
                </a:cubicBezTo>
                <a:cubicBezTo>
                  <a:pt x="59254" y="322617"/>
                  <a:pt x="66701" y="352900"/>
                  <a:pt x="81481" y="362138"/>
                </a:cubicBezTo>
                <a:cubicBezTo>
                  <a:pt x="97666" y="372254"/>
                  <a:pt x="117695" y="374209"/>
                  <a:pt x="135802" y="380245"/>
                </a:cubicBezTo>
                <a:cubicBezTo>
                  <a:pt x="144855" y="383263"/>
                  <a:pt x="154426" y="385031"/>
                  <a:pt x="162962" y="389299"/>
                </a:cubicBezTo>
                <a:cubicBezTo>
                  <a:pt x="175033" y="395335"/>
                  <a:pt x="186372" y="403138"/>
                  <a:pt x="199176" y="407406"/>
                </a:cubicBezTo>
                <a:cubicBezTo>
                  <a:pt x="213774" y="412272"/>
                  <a:pt x="229354" y="413441"/>
                  <a:pt x="244443" y="416459"/>
                </a:cubicBezTo>
                <a:cubicBezTo>
                  <a:pt x="304800" y="413441"/>
                  <a:pt x="365308" y="412641"/>
                  <a:pt x="425513" y="407406"/>
                </a:cubicBezTo>
                <a:cubicBezTo>
                  <a:pt x="435020" y="406579"/>
                  <a:pt x="445140" y="404211"/>
                  <a:pt x="452673" y="398352"/>
                </a:cubicBezTo>
                <a:cubicBezTo>
                  <a:pt x="472886" y="382631"/>
                  <a:pt x="492790" y="365337"/>
                  <a:pt x="506994" y="344031"/>
                </a:cubicBezTo>
                <a:lnTo>
                  <a:pt x="525101" y="316871"/>
                </a:lnTo>
                <a:cubicBezTo>
                  <a:pt x="545433" y="235538"/>
                  <a:pt x="539777" y="273508"/>
                  <a:pt x="525101" y="126748"/>
                </a:cubicBezTo>
                <a:cubicBezTo>
                  <a:pt x="524151" y="117252"/>
                  <a:pt x="522795" y="106336"/>
                  <a:pt x="516047" y="99588"/>
                </a:cubicBezTo>
                <a:cubicBezTo>
                  <a:pt x="493571" y="77112"/>
                  <a:pt x="464925" y="61910"/>
                  <a:pt x="434566" y="54320"/>
                </a:cubicBezTo>
                <a:cubicBezTo>
                  <a:pt x="419638" y="50588"/>
                  <a:pt x="404227" y="48999"/>
                  <a:pt x="389299" y="45267"/>
                </a:cubicBezTo>
                <a:cubicBezTo>
                  <a:pt x="380041" y="42952"/>
                  <a:pt x="370910" y="39972"/>
                  <a:pt x="362138" y="36213"/>
                </a:cubicBezTo>
                <a:cubicBezTo>
                  <a:pt x="349733" y="30897"/>
                  <a:pt x="339018" y="21380"/>
                  <a:pt x="325925" y="18107"/>
                </a:cubicBezTo>
                <a:cubicBezTo>
                  <a:pt x="290308" y="9203"/>
                  <a:pt x="180569" y="0"/>
                  <a:pt x="217283" y="0"/>
                </a:cubicBezTo>
                <a:lnTo>
                  <a:pt x="271604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Voľný tvar 17"/>
          <p:cNvSpPr/>
          <p:nvPr/>
        </p:nvSpPr>
        <p:spPr>
          <a:xfrm>
            <a:off x="5269644" y="2511112"/>
            <a:ext cx="1869994" cy="656243"/>
          </a:xfrm>
          <a:custGeom>
            <a:avLst/>
            <a:gdLst>
              <a:gd name="connsiteX0" fmla="*/ 1476300 w 1869994"/>
              <a:gd name="connsiteY0" fmla="*/ 90535 h 656243"/>
              <a:gd name="connsiteX1" fmla="*/ 1385766 w 1869994"/>
              <a:gd name="connsiteY1" fmla="*/ 72428 h 656243"/>
              <a:gd name="connsiteX2" fmla="*/ 1322391 w 1869994"/>
              <a:gd name="connsiteY2" fmla="*/ 54321 h 656243"/>
              <a:gd name="connsiteX3" fmla="*/ 1240910 w 1869994"/>
              <a:gd name="connsiteY3" fmla="*/ 45267 h 656243"/>
              <a:gd name="connsiteX4" fmla="*/ 1150375 w 1869994"/>
              <a:gd name="connsiteY4" fmla="*/ 27161 h 656243"/>
              <a:gd name="connsiteX5" fmla="*/ 1023627 w 1869994"/>
              <a:gd name="connsiteY5" fmla="*/ 18107 h 656243"/>
              <a:gd name="connsiteX6" fmla="*/ 878772 w 1869994"/>
              <a:gd name="connsiteY6" fmla="*/ 0 h 656243"/>
              <a:gd name="connsiteX7" fmla="*/ 371777 w 1869994"/>
              <a:gd name="connsiteY7" fmla="*/ 9054 h 656243"/>
              <a:gd name="connsiteX8" fmla="*/ 272189 w 1869994"/>
              <a:gd name="connsiteY8" fmla="*/ 36214 h 656243"/>
              <a:gd name="connsiteX9" fmla="*/ 245029 w 1869994"/>
              <a:gd name="connsiteY9" fmla="*/ 45267 h 656243"/>
              <a:gd name="connsiteX10" fmla="*/ 181655 w 1869994"/>
              <a:gd name="connsiteY10" fmla="*/ 72428 h 656243"/>
              <a:gd name="connsiteX11" fmla="*/ 154494 w 1869994"/>
              <a:gd name="connsiteY11" fmla="*/ 99588 h 656243"/>
              <a:gd name="connsiteX12" fmla="*/ 127334 w 1869994"/>
              <a:gd name="connsiteY12" fmla="*/ 117695 h 656243"/>
              <a:gd name="connsiteX13" fmla="*/ 91120 w 1869994"/>
              <a:gd name="connsiteY13" fmla="*/ 144856 h 656243"/>
              <a:gd name="connsiteX14" fmla="*/ 36799 w 1869994"/>
              <a:gd name="connsiteY14" fmla="*/ 181069 h 656243"/>
              <a:gd name="connsiteX15" fmla="*/ 585 w 1869994"/>
              <a:gd name="connsiteY15" fmla="*/ 244444 h 656243"/>
              <a:gd name="connsiteX16" fmla="*/ 9639 w 1869994"/>
              <a:gd name="connsiteY16" fmla="*/ 443620 h 656243"/>
              <a:gd name="connsiteX17" fmla="*/ 18692 w 1869994"/>
              <a:gd name="connsiteY17" fmla="*/ 470780 h 656243"/>
              <a:gd name="connsiteX18" fmla="*/ 36799 w 1869994"/>
              <a:gd name="connsiteY18" fmla="*/ 497941 h 656243"/>
              <a:gd name="connsiteX19" fmla="*/ 63960 w 1869994"/>
              <a:gd name="connsiteY19" fmla="*/ 516048 h 656243"/>
              <a:gd name="connsiteX20" fmla="*/ 118280 w 1869994"/>
              <a:gd name="connsiteY20" fmla="*/ 561315 h 656243"/>
              <a:gd name="connsiteX21" fmla="*/ 145441 w 1869994"/>
              <a:gd name="connsiteY21" fmla="*/ 588475 h 656243"/>
              <a:gd name="connsiteX22" fmla="*/ 172601 w 1869994"/>
              <a:gd name="connsiteY22" fmla="*/ 597529 h 656243"/>
              <a:gd name="connsiteX23" fmla="*/ 226922 w 1869994"/>
              <a:gd name="connsiteY23" fmla="*/ 633743 h 656243"/>
              <a:gd name="connsiteX24" fmla="*/ 362724 w 1869994"/>
              <a:gd name="connsiteY24" fmla="*/ 642796 h 656243"/>
              <a:gd name="connsiteX25" fmla="*/ 389884 w 1869994"/>
              <a:gd name="connsiteY25" fmla="*/ 651850 h 656243"/>
              <a:gd name="connsiteX26" fmla="*/ 770130 w 1869994"/>
              <a:gd name="connsiteY26" fmla="*/ 633743 h 656243"/>
              <a:gd name="connsiteX27" fmla="*/ 851611 w 1869994"/>
              <a:gd name="connsiteY27" fmla="*/ 606582 h 656243"/>
              <a:gd name="connsiteX28" fmla="*/ 905932 w 1869994"/>
              <a:gd name="connsiteY28" fmla="*/ 588475 h 656243"/>
              <a:gd name="connsiteX29" fmla="*/ 933092 w 1869994"/>
              <a:gd name="connsiteY29" fmla="*/ 579422 h 656243"/>
              <a:gd name="connsiteX30" fmla="*/ 1702637 w 1869994"/>
              <a:gd name="connsiteY30" fmla="*/ 552261 h 656243"/>
              <a:gd name="connsiteX31" fmla="*/ 1766011 w 1869994"/>
              <a:gd name="connsiteY31" fmla="*/ 525101 h 656243"/>
              <a:gd name="connsiteX32" fmla="*/ 1802225 w 1869994"/>
              <a:gd name="connsiteY32" fmla="*/ 516048 h 656243"/>
              <a:gd name="connsiteX33" fmla="*/ 1829385 w 1869994"/>
              <a:gd name="connsiteY33" fmla="*/ 497941 h 656243"/>
              <a:gd name="connsiteX34" fmla="*/ 1838439 w 1869994"/>
              <a:gd name="connsiteY34" fmla="*/ 461727 h 656243"/>
              <a:gd name="connsiteX35" fmla="*/ 1856546 w 1869994"/>
              <a:gd name="connsiteY35" fmla="*/ 425513 h 656243"/>
              <a:gd name="connsiteX36" fmla="*/ 1856546 w 1869994"/>
              <a:gd name="connsiteY36" fmla="*/ 181069 h 656243"/>
              <a:gd name="connsiteX37" fmla="*/ 1847492 w 1869994"/>
              <a:gd name="connsiteY37" fmla="*/ 144856 h 656243"/>
              <a:gd name="connsiteX38" fmla="*/ 1793172 w 1869994"/>
              <a:gd name="connsiteY38" fmla="*/ 99588 h 656243"/>
              <a:gd name="connsiteX39" fmla="*/ 1756958 w 1869994"/>
              <a:gd name="connsiteY39" fmla="*/ 90535 h 656243"/>
              <a:gd name="connsiteX40" fmla="*/ 1729797 w 1869994"/>
              <a:gd name="connsiteY40" fmla="*/ 72428 h 656243"/>
              <a:gd name="connsiteX41" fmla="*/ 1693583 w 1869994"/>
              <a:gd name="connsiteY41" fmla="*/ 63374 h 656243"/>
              <a:gd name="connsiteX42" fmla="*/ 1584942 w 1869994"/>
              <a:gd name="connsiteY42" fmla="*/ 36214 h 656243"/>
              <a:gd name="connsiteX43" fmla="*/ 1548728 w 1869994"/>
              <a:gd name="connsiteY43" fmla="*/ 27161 h 656243"/>
              <a:gd name="connsiteX44" fmla="*/ 1521568 w 1869994"/>
              <a:gd name="connsiteY44" fmla="*/ 18107 h 656243"/>
              <a:gd name="connsiteX45" fmla="*/ 1458193 w 1869994"/>
              <a:gd name="connsiteY45" fmla="*/ 9054 h 656243"/>
              <a:gd name="connsiteX46" fmla="*/ 1132269 w 1869994"/>
              <a:gd name="connsiteY46" fmla="*/ 9054 h 65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69994" h="656243">
                <a:moveTo>
                  <a:pt x="1476300" y="90535"/>
                </a:moveTo>
                <a:cubicBezTo>
                  <a:pt x="1446122" y="84499"/>
                  <a:pt x="1414962" y="82160"/>
                  <a:pt x="1385766" y="72428"/>
                </a:cubicBezTo>
                <a:cubicBezTo>
                  <a:pt x="1365481" y="65666"/>
                  <a:pt x="1343508" y="57570"/>
                  <a:pt x="1322391" y="54321"/>
                </a:cubicBezTo>
                <a:cubicBezTo>
                  <a:pt x="1295381" y="50166"/>
                  <a:pt x="1267903" y="49529"/>
                  <a:pt x="1240910" y="45267"/>
                </a:cubicBezTo>
                <a:cubicBezTo>
                  <a:pt x="1210511" y="40467"/>
                  <a:pt x="1180913" y="30978"/>
                  <a:pt x="1150375" y="27161"/>
                </a:cubicBezTo>
                <a:cubicBezTo>
                  <a:pt x="1108345" y="21907"/>
                  <a:pt x="1065876" y="21125"/>
                  <a:pt x="1023627" y="18107"/>
                </a:cubicBezTo>
                <a:cubicBezTo>
                  <a:pt x="978906" y="10654"/>
                  <a:pt x="922284" y="0"/>
                  <a:pt x="878772" y="0"/>
                </a:cubicBezTo>
                <a:cubicBezTo>
                  <a:pt x="709747" y="0"/>
                  <a:pt x="540775" y="6036"/>
                  <a:pt x="371777" y="9054"/>
                </a:cubicBezTo>
                <a:cubicBezTo>
                  <a:pt x="307792" y="21850"/>
                  <a:pt x="341110" y="13241"/>
                  <a:pt x="272189" y="36214"/>
                </a:cubicBezTo>
                <a:cubicBezTo>
                  <a:pt x="263136" y="39232"/>
                  <a:pt x="253565" y="40999"/>
                  <a:pt x="245029" y="45267"/>
                </a:cubicBezTo>
                <a:cubicBezTo>
                  <a:pt x="200279" y="67642"/>
                  <a:pt x="221618" y="59106"/>
                  <a:pt x="181655" y="72428"/>
                </a:cubicBezTo>
                <a:cubicBezTo>
                  <a:pt x="172601" y="81481"/>
                  <a:pt x="164330" y="91391"/>
                  <a:pt x="154494" y="99588"/>
                </a:cubicBezTo>
                <a:cubicBezTo>
                  <a:pt x="146135" y="106554"/>
                  <a:pt x="136188" y="111371"/>
                  <a:pt x="127334" y="117695"/>
                </a:cubicBezTo>
                <a:cubicBezTo>
                  <a:pt x="115055" y="126466"/>
                  <a:pt x="102577" y="135036"/>
                  <a:pt x="91120" y="144856"/>
                </a:cubicBezTo>
                <a:cubicBezTo>
                  <a:pt x="47965" y="181846"/>
                  <a:pt x="82999" y="165670"/>
                  <a:pt x="36799" y="181069"/>
                </a:cubicBezTo>
                <a:cubicBezTo>
                  <a:pt x="29350" y="192243"/>
                  <a:pt x="1054" y="232255"/>
                  <a:pt x="585" y="244444"/>
                </a:cubicBezTo>
                <a:cubicBezTo>
                  <a:pt x="-1969" y="310855"/>
                  <a:pt x="4339" y="377371"/>
                  <a:pt x="9639" y="443620"/>
                </a:cubicBezTo>
                <a:cubicBezTo>
                  <a:pt x="10400" y="453133"/>
                  <a:pt x="14424" y="462244"/>
                  <a:pt x="18692" y="470780"/>
                </a:cubicBezTo>
                <a:cubicBezTo>
                  <a:pt x="23558" y="480512"/>
                  <a:pt x="29105" y="490247"/>
                  <a:pt x="36799" y="497941"/>
                </a:cubicBezTo>
                <a:cubicBezTo>
                  <a:pt x="44493" y="505635"/>
                  <a:pt x="54906" y="510012"/>
                  <a:pt x="63960" y="516048"/>
                </a:cubicBezTo>
                <a:cubicBezTo>
                  <a:pt x="99655" y="569590"/>
                  <a:pt x="59805" y="519547"/>
                  <a:pt x="118280" y="561315"/>
                </a:cubicBezTo>
                <a:cubicBezTo>
                  <a:pt x="128699" y="568757"/>
                  <a:pt x="134788" y="581373"/>
                  <a:pt x="145441" y="588475"/>
                </a:cubicBezTo>
                <a:cubicBezTo>
                  <a:pt x="153381" y="593769"/>
                  <a:pt x="164259" y="592894"/>
                  <a:pt x="172601" y="597529"/>
                </a:cubicBezTo>
                <a:cubicBezTo>
                  <a:pt x="191624" y="608098"/>
                  <a:pt x="205208" y="632295"/>
                  <a:pt x="226922" y="633743"/>
                </a:cubicBezTo>
                <a:lnTo>
                  <a:pt x="362724" y="642796"/>
                </a:lnTo>
                <a:cubicBezTo>
                  <a:pt x="371777" y="645814"/>
                  <a:pt x="380341" y="651850"/>
                  <a:pt x="389884" y="651850"/>
                </a:cubicBezTo>
                <a:cubicBezTo>
                  <a:pt x="708827" y="651850"/>
                  <a:pt x="626694" y="669600"/>
                  <a:pt x="770130" y="633743"/>
                </a:cubicBezTo>
                <a:cubicBezTo>
                  <a:pt x="836525" y="600545"/>
                  <a:pt x="774391" y="627643"/>
                  <a:pt x="851611" y="606582"/>
                </a:cubicBezTo>
                <a:cubicBezTo>
                  <a:pt x="870025" y="601560"/>
                  <a:pt x="887825" y="594511"/>
                  <a:pt x="905932" y="588475"/>
                </a:cubicBezTo>
                <a:cubicBezTo>
                  <a:pt x="914985" y="585457"/>
                  <a:pt x="923679" y="580991"/>
                  <a:pt x="933092" y="579422"/>
                </a:cubicBezTo>
                <a:cubicBezTo>
                  <a:pt x="1222652" y="531159"/>
                  <a:pt x="969062" y="570833"/>
                  <a:pt x="1702637" y="552261"/>
                </a:cubicBezTo>
                <a:cubicBezTo>
                  <a:pt x="1806606" y="526270"/>
                  <a:pt x="1678480" y="562614"/>
                  <a:pt x="1766011" y="525101"/>
                </a:cubicBezTo>
                <a:cubicBezTo>
                  <a:pt x="1777448" y="520200"/>
                  <a:pt x="1790154" y="519066"/>
                  <a:pt x="1802225" y="516048"/>
                </a:cubicBezTo>
                <a:cubicBezTo>
                  <a:pt x="1811278" y="510012"/>
                  <a:pt x="1823349" y="506994"/>
                  <a:pt x="1829385" y="497941"/>
                </a:cubicBezTo>
                <a:cubicBezTo>
                  <a:pt x="1836287" y="487588"/>
                  <a:pt x="1834070" y="473378"/>
                  <a:pt x="1838439" y="461727"/>
                </a:cubicBezTo>
                <a:cubicBezTo>
                  <a:pt x="1843178" y="449090"/>
                  <a:pt x="1850510" y="437584"/>
                  <a:pt x="1856546" y="425513"/>
                </a:cubicBezTo>
                <a:cubicBezTo>
                  <a:pt x="1877503" y="320721"/>
                  <a:pt x="1871174" y="371234"/>
                  <a:pt x="1856546" y="181069"/>
                </a:cubicBezTo>
                <a:cubicBezTo>
                  <a:pt x="1855592" y="168663"/>
                  <a:pt x="1853665" y="155659"/>
                  <a:pt x="1847492" y="144856"/>
                </a:cubicBezTo>
                <a:cubicBezTo>
                  <a:pt x="1840437" y="132509"/>
                  <a:pt x="1807361" y="105669"/>
                  <a:pt x="1793172" y="99588"/>
                </a:cubicBezTo>
                <a:cubicBezTo>
                  <a:pt x="1781735" y="94687"/>
                  <a:pt x="1769029" y="93553"/>
                  <a:pt x="1756958" y="90535"/>
                </a:cubicBezTo>
                <a:cubicBezTo>
                  <a:pt x="1747904" y="84499"/>
                  <a:pt x="1739798" y="76714"/>
                  <a:pt x="1729797" y="72428"/>
                </a:cubicBezTo>
                <a:cubicBezTo>
                  <a:pt x="1718360" y="67526"/>
                  <a:pt x="1705501" y="66950"/>
                  <a:pt x="1693583" y="63374"/>
                </a:cubicBezTo>
                <a:cubicBezTo>
                  <a:pt x="1572599" y="27078"/>
                  <a:pt x="1705457" y="60316"/>
                  <a:pt x="1584942" y="36214"/>
                </a:cubicBezTo>
                <a:cubicBezTo>
                  <a:pt x="1572741" y="33774"/>
                  <a:pt x="1560692" y="30579"/>
                  <a:pt x="1548728" y="27161"/>
                </a:cubicBezTo>
                <a:cubicBezTo>
                  <a:pt x="1539552" y="24539"/>
                  <a:pt x="1530926" y="19979"/>
                  <a:pt x="1521568" y="18107"/>
                </a:cubicBezTo>
                <a:cubicBezTo>
                  <a:pt x="1500643" y="13922"/>
                  <a:pt x="1479527" y="9550"/>
                  <a:pt x="1458193" y="9054"/>
                </a:cubicBezTo>
                <a:cubicBezTo>
                  <a:pt x="1349581" y="6528"/>
                  <a:pt x="1240910" y="9054"/>
                  <a:pt x="1132269" y="905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TM10001106[[fn=Štítok]]</Template>
  <TotalTime>808</TotalTime>
  <Words>454</Words>
  <Application>Microsoft Office PowerPoint</Application>
  <PresentationFormat>Širokouhlá</PresentationFormat>
  <Paragraphs>84</Paragraphs>
  <Slides>26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9" baseType="lpstr">
      <vt:lpstr>Calibri</vt:lpstr>
      <vt:lpstr>Corbel</vt:lpstr>
      <vt:lpstr>Základ</vt:lpstr>
      <vt:lpstr>Prezentácia programu PowerPoint</vt:lpstr>
      <vt:lpstr>Slovakia</vt:lpstr>
      <vt:lpstr>This is  Slovakia</vt:lpstr>
      <vt:lpstr>Slovakia</vt:lpstr>
      <vt:lpstr>Slovak nature</vt:lpstr>
      <vt:lpstr>Slovak nature (mountains)</vt:lpstr>
      <vt:lpstr>Prezentácia programu PowerPoint</vt:lpstr>
      <vt:lpstr>Slovak nature</vt:lpstr>
      <vt:lpstr>Prezentácia programu PowerPoint</vt:lpstr>
      <vt:lpstr>Slovak nature (river)</vt:lpstr>
      <vt:lpstr>Prezentácia programu PowerPoint</vt:lpstr>
      <vt:lpstr>Gabčíkovo – Nagymaros Dam</vt:lpstr>
      <vt:lpstr>Prezentácia programu PowerPoint</vt:lpstr>
      <vt:lpstr>Slovak nature</vt:lpstr>
      <vt:lpstr>Slovak culture</vt:lpstr>
      <vt:lpstr>Folklore</vt:lpstr>
      <vt:lpstr>Folklore – folk costumes</vt:lpstr>
      <vt:lpstr>Castles</vt:lpstr>
      <vt:lpstr>Prezentácia programu PowerPoint</vt:lpstr>
      <vt:lpstr>Vlkolínec and Čičmany</vt:lpstr>
      <vt:lpstr>Prezentácia programu PowerPoint</vt:lpstr>
      <vt:lpstr>Meal</vt:lpstr>
      <vt:lpstr>Peter Sagan (Sport)</vt:lpstr>
      <vt:lpstr>Dominika Cibulková (Sport)</vt:lpstr>
      <vt:lpstr>Matej Tóth (Sport)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Jozef Marko</dc:creator>
  <cp:lastModifiedBy>2zs</cp:lastModifiedBy>
  <cp:revision>51</cp:revision>
  <dcterms:created xsi:type="dcterms:W3CDTF">2017-10-22T18:43:53Z</dcterms:created>
  <dcterms:modified xsi:type="dcterms:W3CDTF">2017-11-08T13:03:29Z</dcterms:modified>
</cp:coreProperties>
</file>