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8" r:id="rId4"/>
    <p:sldId id="260" r:id="rId5"/>
    <p:sldId id="261"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57" autoAdjust="0"/>
    <p:restoredTop sz="94660"/>
  </p:normalViewPr>
  <p:slideViewPr>
    <p:cSldViewPr snapToGrid="0">
      <p:cViewPr varScale="1">
        <p:scale>
          <a:sx n="70" d="100"/>
          <a:sy n="70" d="100"/>
        </p:scale>
        <p:origin x="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Kliknutím upravte štýl predlohy podnadpisov</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AD6EE87-EBD5-4F12-A48A-63ACA297AC8F}" type="datetimeFigureOut">
              <a:rPr lang="en-US" smtClean="0"/>
              <a:t>11/10/2017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4FAB73BC-B049-4115-A692-8D63A059BFB8}"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9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1307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63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Upraviť štýly predlohy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3152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1781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380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422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986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73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978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Upraviť štýly predlohy textu</a:t>
            </a:r>
          </a:p>
        </p:txBody>
      </p:sp>
      <p:sp>
        <p:nvSpPr>
          <p:cNvPr id="4" name="Date Placeholder 3"/>
          <p:cNvSpPr>
            <a:spLocks noGrp="1"/>
          </p:cNvSpPr>
          <p:nvPr>
            <p:ph type="dt" sz="half" idx="10"/>
          </p:nvPr>
        </p:nvSpPr>
        <p:spPr/>
        <p:txBody>
          <a:bodyPr/>
          <a:lstStyle/>
          <a:p>
            <a:fld id="{5A61015F-7CC6-4D0A-9D87-873EA4C304CC}" type="datetimeFigureOut">
              <a:rPr lang="en-US" smtClean="0"/>
              <a:t>11/10/2017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42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82079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Upraviť štýly predlohy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11/10/2017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121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11/10/2017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775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11/10/2017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5837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05C68B11-C5A8-448C-8CE9-B1A273C79CFC}"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79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k-SK" smtClean="0"/>
              <a:t>Upravte štýly predlohy textu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Upraviť štýly predlohy textu</a:t>
            </a:r>
          </a:p>
        </p:txBody>
      </p:sp>
      <p:sp>
        <p:nvSpPr>
          <p:cNvPr id="5" name="Date Placeholder 4"/>
          <p:cNvSpPr>
            <a:spLocks noGrp="1"/>
          </p:cNvSpPr>
          <p:nvPr>
            <p:ph type="dt" sz="half" idx="10"/>
          </p:nvPr>
        </p:nvSpPr>
        <p:spPr/>
        <p:txBody>
          <a:bodyPr/>
          <a:lstStyle/>
          <a:p>
            <a:fld id="{C7616CA0-919D-4A49-9C8A-62FDFB3A5183}" type="datetimeFigureOut">
              <a:rPr lang="en-US" smtClean="0"/>
              <a:t>11/10/2017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26435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k-SK" smtClean="0"/>
              <a:t>Upraviť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98CD5-6C1E-4009-B41F-6DF62E31D3BE}" type="datetimeFigureOut">
              <a:rPr lang="en-US" smtClean="0"/>
              <a:pPr/>
              <a:t>11/10/2017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034016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prezi.com/0_xpfarjj9d6/7-wonders-of-levice-district/?utm_campaign=share&amp;utm_medium=copy"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t>Nitra´s</a:t>
            </a:r>
            <a:r>
              <a:rPr lang="sk-SK" dirty="0" smtClean="0"/>
              <a:t> </a:t>
            </a:r>
            <a:r>
              <a:rPr lang="sk-SK" dirty="0" err="1" smtClean="0"/>
              <a:t>region</a:t>
            </a:r>
            <a:r>
              <a:rPr lang="sk-SK" dirty="0" smtClean="0"/>
              <a:t/>
            </a:r>
            <a:br>
              <a:rPr lang="sk-SK" dirty="0" smtClean="0"/>
            </a:br>
            <a:r>
              <a:rPr lang="sk-SK" dirty="0" smtClean="0"/>
              <a:t>Levice </a:t>
            </a:r>
            <a:r>
              <a:rPr lang="sk-SK" dirty="0" err="1" smtClean="0"/>
              <a:t>district</a:t>
            </a:r>
            <a:endParaRPr lang="sk-SK" dirty="0"/>
          </a:p>
        </p:txBody>
      </p:sp>
      <p:sp>
        <p:nvSpPr>
          <p:cNvPr id="3" name="Podnadpis 2"/>
          <p:cNvSpPr>
            <a:spLocks noGrp="1"/>
          </p:cNvSpPr>
          <p:nvPr>
            <p:ph type="subTitle" idx="1"/>
          </p:nvPr>
        </p:nvSpPr>
        <p:spPr/>
        <p:txBody>
          <a:bodyPr/>
          <a:lstStyle/>
          <a:p>
            <a:r>
              <a:rPr lang="sk-SK" dirty="0" smtClean="0"/>
              <a:t>Karolína </a:t>
            </a:r>
            <a:r>
              <a:rPr lang="sk-SK" dirty="0" err="1" smtClean="0"/>
              <a:t>Hermánová</a:t>
            </a:r>
            <a:r>
              <a:rPr lang="sk-SK" dirty="0" smtClean="0"/>
              <a:t> – Hana Tóthová</a:t>
            </a:r>
          </a:p>
          <a:p>
            <a:r>
              <a:rPr lang="sk-SK" dirty="0" smtClean="0"/>
              <a:t>VIII.B – VIII.A</a:t>
            </a:r>
          </a:p>
          <a:p>
            <a:endParaRPr lang="sk-SK" dirty="0"/>
          </a:p>
        </p:txBody>
      </p:sp>
      <p:pic>
        <p:nvPicPr>
          <p:cNvPr id="1026" name="Picture 2" descr="Výsledok vyhľadávania obrázkov pre dopyt nitra v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078" y="1698171"/>
            <a:ext cx="138455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ok vyhľadávania obrázkov pre dopyt slovenský zn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398" y="1698171"/>
            <a:ext cx="1133836" cy="141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jekt pre text 3"/>
          <p:cNvSpPr>
            <a:spLocks noGrp="1"/>
          </p:cNvSpPr>
          <p:nvPr>
            <p:ph type="body" sz="half" idx="2"/>
          </p:nvPr>
        </p:nvSpPr>
        <p:spPr>
          <a:xfrm>
            <a:off x="1450428" y="1466194"/>
            <a:ext cx="5628289" cy="3988676"/>
          </a:xfrm>
        </p:spPr>
        <p:txBody>
          <a:bodyPr>
            <a:normAutofit/>
          </a:bodyPr>
          <a:lstStyle/>
          <a:p>
            <a:r>
              <a:rPr lang="sk-SK" sz="2400" dirty="0" smtClean="0"/>
              <a:t>.</a:t>
            </a:r>
            <a:endParaRPr lang="sk-SK" sz="2400" dirty="0"/>
          </a:p>
        </p:txBody>
      </p:sp>
      <p:sp>
        <p:nvSpPr>
          <p:cNvPr id="6" name="Obdĺžnik 5"/>
          <p:cNvSpPr/>
          <p:nvPr/>
        </p:nvSpPr>
        <p:spPr>
          <a:xfrm>
            <a:off x="1324304" y="1997839"/>
            <a:ext cx="6479628" cy="3046988"/>
          </a:xfrm>
          <a:prstGeom prst="rect">
            <a:avLst/>
          </a:prstGeom>
        </p:spPr>
        <p:txBody>
          <a:bodyPr wrap="square">
            <a:spAutoFit/>
          </a:bodyPr>
          <a:lstStyle/>
          <a:p>
            <a:r>
              <a:rPr lang="en-US" sz="2400" dirty="0" err="1" smtClean="0"/>
              <a:t>Nitr</a:t>
            </a:r>
            <a:r>
              <a:rPr lang="sk-SK" sz="2400" dirty="0" err="1" smtClean="0"/>
              <a:t>a´s</a:t>
            </a:r>
            <a:r>
              <a:rPr lang="sk-SK" sz="2400" dirty="0" smtClean="0"/>
              <a:t> </a:t>
            </a:r>
            <a:r>
              <a:rPr lang="sk-SK" sz="2400" dirty="0" err="1" smtClean="0"/>
              <a:t>region</a:t>
            </a:r>
            <a:r>
              <a:rPr lang="sk-SK" sz="2400" dirty="0" smtClean="0"/>
              <a:t> </a:t>
            </a:r>
            <a:r>
              <a:rPr lang="en-US" sz="2400" dirty="0" smtClean="0"/>
              <a:t> </a:t>
            </a:r>
            <a:r>
              <a:rPr lang="en-US" sz="2400" dirty="0"/>
              <a:t>is one of the eight Slovak regions.</a:t>
            </a:r>
          </a:p>
          <a:p>
            <a:endParaRPr lang="en-US" sz="2400" dirty="0"/>
          </a:p>
          <a:p>
            <a:r>
              <a:rPr lang="en-US" sz="2400" dirty="0"/>
              <a:t>It is a region with rich history, lots of thermal springs and quality wine varieties. It belongs to the hottest areas and the most productive agricultural centers of the Slovak Republic. The head of the </a:t>
            </a:r>
            <a:r>
              <a:rPr lang="sk-SK" sz="2400" dirty="0" err="1" smtClean="0"/>
              <a:t>region</a:t>
            </a:r>
            <a:r>
              <a:rPr lang="en-US" sz="2400" dirty="0" smtClean="0"/>
              <a:t> </a:t>
            </a:r>
            <a:r>
              <a:rPr lang="en-US" sz="2400" dirty="0"/>
              <a:t>is the chairman of the regional </a:t>
            </a:r>
            <a:r>
              <a:rPr lang="en-US" sz="2400" dirty="0" smtClean="0"/>
              <a:t>council</a:t>
            </a:r>
            <a:r>
              <a:rPr lang="sk-SK" sz="2400" dirty="0" smtClean="0"/>
              <a:t>. T</a:t>
            </a:r>
            <a:r>
              <a:rPr lang="en-US" sz="2400" dirty="0" smtClean="0"/>
              <a:t>he </a:t>
            </a:r>
            <a:r>
              <a:rPr lang="en-US" sz="2400" dirty="0"/>
              <a:t>regional council consists of 54 deputies</a:t>
            </a:r>
            <a:r>
              <a:rPr lang="en-US" sz="2400" dirty="0" smtClean="0"/>
              <a:t>.</a:t>
            </a:r>
            <a:endParaRPr lang="en-US" sz="2400" dirty="0"/>
          </a:p>
        </p:txBody>
      </p:sp>
      <p:pic>
        <p:nvPicPr>
          <p:cNvPr id="8" name="Obrázok 7"/>
          <p:cNvPicPr>
            <a:picLocks noChangeAspect="1"/>
          </p:cNvPicPr>
          <p:nvPr/>
        </p:nvPicPr>
        <p:blipFill>
          <a:blip r:embed="rId2"/>
          <a:stretch>
            <a:fillRect/>
          </a:stretch>
        </p:blipFill>
        <p:spPr>
          <a:xfrm>
            <a:off x="7707087" y="1164311"/>
            <a:ext cx="3881120" cy="4714043"/>
          </a:xfrm>
          <a:prstGeom prst="rect">
            <a:avLst/>
          </a:prstGeom>
        </p:spPr>
      </p:pic>
    </p:spTree>
    <p:extLst>
      <p:ext uri="{BB962C8B-B14F-4D97-AF65-F5344CB8AC3E}">
        <p14:creationId xmlns:p14="http://schemas.microsoft.com/office/powerpoint/2010/main" val="10952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objekt pre obsah 2"/>
          <p:cNvSpPr>
            <a:spLocks noGrp="1"/>
          </p:cNvSpPr>
          <p:nvPr>
            <p:ph idx="1"/>
          </p:nvPr>
        </p:nvSpPr>
        <p:spPr/>
        <p:txBody>
          <a:bodyPr/>
          <a:lstStyle/>
          <a:p>
            <a:pPr marL="0" indent="0">
              <a:buNone/>
            </a:pPr>
            <a:r>
              <a:rPr lang="sk-SK" dirty="0" err="1"/>
              <a:t>It</a:t>
            </a:r>
            <a:r>
              <a:rPr lang="sk-SK" dirty="0"/>
              <a:t> </a:t>
            </a:r>
            <a:r>
              <a:rPr lang="sk-SK" dirty="0" err="1"/>
              <a:t>is</a:t>
            </a:r>
            <a:r>
              <a:rPr lang="sk-SK" dirty="0"/>
              <a:t> </a:t>
            </a:r>
            <a:r>
              <a:rPr lang="sk-SK" dirty="0" err="1"/>
              <a:t>divided</a:t>
            </a:r>
            <a:r>
              <a:rPr lang="sk-SK" dirty="0"/>
              <a:t> </a:t>
            </a:r>
            <a:r>
              <a:rPr lang="sk-SK" dirty="0" err="1"/>
              <a:t>into</a:t>
            </a:r>
            <a:r>
              <a:rPr lang="sk-SK" dirty="0"/>
              <a:t> 7 </a:t>
            </a:r>
            <a:r>
              <a:rPr lang="sk-SK" dirty="0" err="1"/>
              <a:t>districts</a:t>
            </a:r>
            <a:r>
              <a:rPr lang="sk-SK" dirty="0"/>
              <a:t>: Komárno, Levice, Nové Zámky, Šaľa, Nitra, Topoľčany and Zlaté Moravce.</a:t>
            </a:r>
          </a:p>
        </p:txBody>
      </p:sp>
      <p:pic>
        <p:nvPicPr>
          <p:cNvPr id="4" name="Obrázok 3"/>
          <p:cNvPicPr>
            <a:picLocks noChangeAspect="1"/>
          </p:cNvPicPr>
          <p:nvPr/>
        </p:nvPicPr>
        <p:blipFill>
          <a:blip r:embed="rId2"/>
          <a:stretch>
            <a:fillRect/>
          </a:stretch>
        </p:blipFill>
        <p:spPr>
          <a:xfrm>
            <a:off x="8776200" y="3475059"/>
            <a:ext cx="2531849" cy="2608328"/>
          </a:xfrm>
          <a:prstGeom prst="rect">
            <a:avLst/>
          </a:prstGeom>
        </p:spPr>
      </p:pic>
      <p:pic>
        <p:nvPicPr>
          <p:cNvPr id="5" name="Obrázok 4"/>
          <p:cNvPicPr>
            <a:picLocks noChangeAspect="1"/>
          </p:cNvPicPr>
          <p:nvPr/>
        </p:nvPicPr>
        <p:blipFill>
          <a:blip r:embed="rId3"/>
          <a:stretch>
            <a:fillRect/>
          </a:stretch>
        </p:blipFill>
        <p:spPr>
          <a:xfrm>
            <a:off x="3266219" y="4810715"/>
            <a:ext cx="1817675" cy="1363256"/>
          </a:xfrm>
          <a:prstGeom prst="rect">
            <a:avLst/>
          </a:prstGeom>
        </p:spPr>
      </p:pic>
      <p:pic>
        <p:nvPicPr>
          <p:cNvPr id="6" name="Obrázok 5"/>
          <p:cNvPicPr>
            <a:picLocks noChangeAspect="1"/>
          </p:cNvPicPr>
          <p:nvPr/>
        </p:nvPicPr>
        <p:blipFill>
          <a:blip r:embed="rId4"/>
          <a:stretch>
            <a:fillRect/>
          </a:stretch>
        </p:blipFill>
        <p:spPr>
          <a:xfrm>
            <a:off x="1219338" y="3389674"/>
            <a:ext cx="2596842" cy="1505288"/>
          </a:xfrm>
          <a:prstGeom prst="rect">
            <a:avLst/>
          </a:prstGeom>
        </p:spPr>
      </p:pic>
      <p:pic>
        <p:nvPicPr>
          <p:cNvPr id="7" name="Obrázok 6"/>
          <p:cNvPicPr>
            <a:picLocks noChangeAspect="1"/>
          </p:cNvPicPr>
          <p:nvPr/>
        </p:nvPicPr>
        <p:blipFill>
          <a:blip r:embed="rId5"/>
          <a:stretch>
            <a:fillRect/>
          </a:stretch>
        </p:blipFill>
        <p:spPr>
          <a:xfrm>
            <a:off x="3816180" y="3548896"/>
            <a:ext cx="3159782" cy="1335008"/>
          </a:xfrm>
          <a:prstGeom prst="rect">
            <a:avLst/>
          </a:prstGeom>
        </p:spPr>
      </p:pic>
      <p:pic>
        <p:nvPicPr>
          <p:cNvPr id="8" name="Obrázok 7"/>
          <p:cNvPicPr>
            <a:picLocks noChangeAspect="1"/>
          </p:cNvPicPr>
          <p:nvPr/>
        </p:nvPicPr>
        <p:blipFill>
          <a:blip r:embed="rId6"/>
          <a:stretch>
            <a:fillRect/>
          </a:stretch>
        </p:blipFill>
        <p:spPr>
          <a:xfrm>
            <a:off x="1205552" y="4724682"/>
            <a:ext cx="2108715" cy="1449289"/>
          </a:xfrm>
          <a:prstGeom prst="rect">
            <a:avLst/>
          </a:prstGeom>
        </p:spPr>
      </p:pic>
      <p:pic>
        <p:nvPicPr>
          <p:cNvPr id="9" name="Obrázok 8"/>
          <p:cNvPicPr>
            <a:picLocks noChangeAspect="1"/>
          </p:cNvPicPr>
          <p:nvPr/>
        </p:nvPicPr>
        <p:blipFill>
          <a:blip r:embed="rId7"/>
          <a:stretch>
            <a:fillRect/>
          </a:stretch>
        </p:blipFill>
        <p:spPr>
          <a:xfrm>
            <a:off x="6808561" y="4737249"/>
            <a:ext cx="1887841" cy="1510188"/>
          </a:xfrm>
          <a:prstGeom prst="rect">
            <a:avLst/>
          </a:prstGeom>
        </p:spPr>
      </p:pic>
      <p:pic>
        <p:nvPicPr>
          <p:cNvPr id="10" name="Obrázok 9"/>
          <p:cNvPicPr>
            <a:picLocks noChangeAspect="1"/>
          </p:cNvPicPr>
          <p:nvPr/>
        </p:nvPicPr>
        <p:blipFill>
          <a:blip r:embed="rId8"/>
          <a:stretch>
            <a:fillRect/>
          </a:stretch>
        </p:blipFill>
        <p:spPr>
          <a:xfrm>
            <a:off x="5114505" y="4875124"/>
            <a:ext cx="1728166" cy="1335008"/>
          </a:xfrm>
          <a:prstGeom prst="rect">
            <a:avLst/>
          </a:prstGeom>
        </p:spPr>
      </p:pic>
      <p:pic>
        <p:nvPicPr>
          <p:cNvPr id="11" name="Obrázok 10"/>
          <p:cNvPicPr>
            <a:picLocks noChangeAspect="1"/>
          </p:cNvPicPr>
          <p:nvPr/>
        </p:nvPicPr>
        <p:blipFill>
          <a:blip r:embed="rId9"/>
          <a:stretch>
            <a:fillRect/>
          </a:stretch>
        </p:blipFill>
        <p:spPr>
          <a:xfrm>
            <a:off x="6975962" y="3544491"/>
            <a:ext cx="1567537" cy="1180192"/>
          </a:xfrm>
          <a:prstGeom prst="rect">
            <a:avLst/>
          </a:prstGeom>
        </p:spPr>
      </p:pic>
    </p:spTree>
    <p:extLst>
      <p:ext uri="{BB962C8B-B14F-4D97-AF65-F5344CB8AC3E}">
        <p14:creationId xmlns:p14="http://schemas.microsoft.com/office/powerpoint/2010/main" val="315950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a:p>
        </p:txBody>
      </p:sp>
      <p:pic>
        <p:nvPicPr>
          <p:cNvPr id="7" name="Zástupný objekt pre obsah 6"/>
          <p:cNvPicPr>
            <a:picLocks noGrp="1" noChangeAspect="1"/>
          </p:cNvPicPr>
          <p:nvPr>
            <p:ph idx="1"/>
          </p:nvPr>
        </p:nvPicPr>
        <p:blipFill>
          <a:blip r:embed="rId2"/>
          <a:stretch>
            <a:fillRect/>
          </a:stretch>
        </p:blipFill>
        <p:spPr>
          <a:xfrm>
            <a:off x="5772150" y="1762125"/>
            <a:ext cx="4762500" cy="3333750"/>
          </a:xfrm>
          <a:prstGeom prst="rect">
            <a:avLst/>
          </a:prstGeom>
        </p:spPr>
      </p:pic>
      <p:sp>
        <p:nvSpPr>
          <p:cNvPr id="4" name="Zástupný objekt pre text 3"/>
          <p:cNvSpPr>
            <a:spLocks noGrp="1"/>
          </p:cNvSpPr>
          <p:nvPr>
            <p:ph type="body" sz="half" idx="2"/>
          </p:nvPr>
        </p:nvSpPr>
        <p:spPr/>
        <p:txBody>
          <a:bodyPr>
            <a:normAutofit/>
          </a:bodyPr>
          <a:lstStyle/>
          <a:p>
            <a:r>
              <a:rPr lang="en-US" sz="2400" dirty="0"/>
              <a:t>doc. </a:t>
            </a:r>
            <a:r>
              <a:rPr lang="en-US" sz="2400" dirty="0" err="1"/>
              <a:t>Ing</a:t>
            </a:r>
            <a:r>
              <a:rPr lang="en-US" sz="2400" dirty="0"/>
              <a:t>. Milan </a:t>
            </a:r>
            <a:r>
              <a:rPr lang="en-US" sz="2400" dirty="0" err="1"/>
              <a:t>Belica</a:t>
            </a:r>
            <a:r>
              <a:rPr lang="en-US" sz="2400" dirty="0"/>
              <a:t>, PhD</a:t>
            </a:r>
            <a:r>
              <a:rPr lang="en-US" sz="2400" dirty="0" smtClean="0"/>
              <a:t>.</a:t>
            </a:r>
            <a:r>
              <a:rPr lang="sk-SK" sz="2400" dirty="0" smtClean="0"/>
              <a:t> </a:t>
            </a:r>
            <a:r>
              <a:rPr lang="sk-SK" sz="2400" dirty="0" err="1" smtClean="0"/>
              <a:t>is</a:t>
            </a:r>
            <a:endParaRPr lang="en-US" sz="2400" dirty="0"/>
          </a:p>
          <a:p>
            <a:r>
              <a:rPr lang="en-US" sz="2400" dirty="0"/>
              <a:t>Chairman of the </a:t>
            </a:r>
            <a:r>
              <a:rPr lang="sk-SK" sz="2400" dirty="0" err="1"/>
              <a:t>Nitra´s</a:t>
            </a:r>
            <a:r>
              <a:rPr lang="sk-SK" sz="2400" dirty="0"/>
              <a:t> </a:t>
            </a:r>
            <a:r>
              <a:rPr lang="sk-SK" sz="2400" dirty="0" err="1"/>
              <a:t>region</a:t>
            </a:r>
            <a:endParaRPr lang="sk-SK" sz="2400" dirty="0"/>
          </a:p>
        </p:txBody>
      </p:sp>
    </p:spTree>
    <p:extLst>
      <p:ext uri="{BB962C8B-B14F-4D97-AF65-F5344CB8AC3E}">
        <p14:creationId xmlns:p14="http://schemas.microsoft.com/office/powerpoint/2010/main" val="141634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Thanks</a:t>
            </a:r>
            <a:r>
              <a:rPr lang="sk-SK" dirty="0" smtClean="0"/>
              <a:t> </a:t>
            </a:r>
            <a:r>
              <a:rPr lang="sk-SK" dirty="0" err="1" smtClean="0"/>
              <a:t>for</a:t>
            </a:r>
            <a:r>
              <a:rPr lang="sk-SK" dirty="0" smtClean="0"/>
              <a:t> </a:t>
            </a:r>
            <a:r>
              <a:rPr lang="sk-SK" dirty="0" err="1" smtClean="0"/>
              <a:t>your</a:t>
            </a:r>
            <a:r>
              <a:rPr lang="sk-SK" dirty="0" smtClean="0"/>
              <a:t> </a:t>
            </a:r>
            <a:r>
              <a:rPr lang="sk-SK" dirty="0" err="1" smtClean="0"/>
              <a:t>attention</a:t>
            </a:r>
            <a:endParaRPr lang="sk-SK" dirty="0"/>
          </a:p>
        </p:txBody>
      </p:sp>
      <p:sp>
        <p:nvSpPr>
          <p:cNvPr id="3" name="Zástupný objekt pre text 2"/>
          <p:cNvSpPr>
            <a:spLocks noGrp="1"/>
          </p:cNvSpPr>
          <p:nvPr>
            <p:ph type="body" idx="1"/>
          </p:nvPr>
        </p:nvSpPr>
        <p:spPr/>
        <p:txBody>
          <a:bodyPr/>
          <a:lstStyle/>
          <a:p>
            <a:r>
              <a:rPr lang="sk-SK" dirty="0" err="1" smtClean="0"/>
              <a:t>Presentation</a:t>
            </a:r>
            <a:r>
              <a:rPr lang="sk-SK" dirty="0" smtClean="0"/>
              <a:t> of 7 </a:t>
            </a:r>
            <a:r>
              <a:rPr lang="sk-SK" dirty="0" err="1"/>
              <a:t>W</a:t>
            </a:r>
            <a:r>
              <a:rPr lang="sk-SK" dirty="0" err="1" smtClean="0"/>
              <a:t>onders</a:t>
            </a:r>
            <a:r>
              <a:rPr lang="sk-SK" dirty="0" smtClean="0"/>
              <a:t> of Levice </a:t>
            </a:r>
            <a:r>
              <a:rPr lang="sk-SK" dirty="0" err="1" smtClean="0"/>
              <a:t>district</a:t>
            </a:r>
            <a:endParaRPr lang="sk-SK" dirty="0" smtClean="0"/>
          </a:p>
          <a:p>
            <a:r>
              <a:rPr lang="sk-SK" dirty="0">
                <a:hlinkClick r:id="rId2"/>
              </a:rPr>
              <a:t>https://prezi.com/0_xpfarjj9d6/7-wonders-of-levice-district/?</a:t>
            </a:r>
            <a:r>
              <a:rPr lang="sk-SK" dirty="0" smtClean="0">
                <a:hlinkClick r:id="rId2"/>
              </a:rPr>
              <a:t>utm_campaign=share&amp;utm_medium=copy</a:t>
            </a:r>
            <a:r>
              <a:rPr lang="sk-SK" dirty="0" smtClean="0"/>
              <a:t> </a:t>
            </a:r>
            <a:endParaRPr lang="sk-SK" dirty="0"/>
          </a:p>
        </p:txBody>
      </p:sp>
    </p:spTree>
    <p:extLst>
      <p:ext uri="{BB962C8B-B14F-4D97-AF65-F5344CB8AC3E}">
        <p14:creationId xmlns:p14="http://schemas.microsoft.com/office/powerpoint/2010/main" val="137329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motív">
  <a:themeElements>
    <a:clrScheme name="Organický motív">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motív">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motív">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95</TotalTime>
  <Words>132</Words>
  <Application>Microsoft Office PowerPoint</Application>
  <PresentationFormat>Širokouhlá</PresentationFormat>
  <Paragraphs>13</Paragraphs>
  <Slides>5</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5</vt:i4>
      </vt:variant>
    </vt:vector>
  </HeadingPairs>
  <TitlesOfParts>
    <vt:vector size="8" baseType="lpstr">
      <vt:lpstr>Arial</vt:lpstr>
      <vt:lpstr>Garamond</vt:lpstr>
      <vt:lpstr>Organický motív</vt:lpstr>
      <vt:lpstr>Nitra´s region Levice district</vt:lpstr>
      <vt:lpstr>Prezentácia programu PowerPoint</vt:lpstr>
      <vt:lpstr>Prezentácia programu PowerPoint</vt:lpstr>
      <vt:lpstr>Prezentácia programu PowerPoint</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Nitra´s county</dc:title>
  <dc:creator>žiak</dc:creator>
  <cp:lastModifiedBy>skola</cp:lastModifiedBy>
  <cp:revision>15</cp:revision>
  <dcterms:created xsi:type="dcterms:W3CDTF">2017-10-05T10:53:49Z</dcterms:created>
  <dcterms:modified xsi:type="dcterms:W3CDTF">2017-11-10T08:49:26Z</dcterms:modified>
</cp:coreProperties>
</file>