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 id="2147483785" r:id="rId3"/>
  </p:sldMasterIdLst>
  <p:sldIdLst>
    <p:sldId id="256" r:id="rId4"/>
    <p:sldId id="257" r:id="rId5"/>
    <p:sldId id="259" r:id="rId6"/>
    <p:sldId id="258" r:id="rId7"/>
    <p:sldId id="262" r:id="rId8"/>
    <p:sldId id="260" r:id="rId9"/>
    <p:sldId id="261" r:id="rId10"/>
    <p:sldId id="264"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660"/>
  </p:normalViewPr>
  <p:slideViewPr>
    <p:cSldViewPr snapToGrid="0">
      <p:cViewPr varScale="1">
        <p:scale>
          <a:sx n="73" d="100"/>
          <a:sy n="73" d="100"/>
        </p:scale>
        <p:origin x="6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sk-SK"/>
              <a:t>Kliknutím upravte štýl predlohy nadpisu</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E35A3734-3C17-4768-9531-BA38C5EAC240}" type="datetimeFigureOut">
              <a:rPr lang="sk-SK" smtClean="0"/>
              <a:t>10. 11. 2017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382216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35A3734-3C17-4768-9531-BA38C5EAC240}" type="datetimeFigureOut">
              <a:rPr lang="sk-SK" smtClean="0"/>
              <a:t>10. 11. 2017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359269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sk-SK"/>
              <a:t>Kliknutím upravte štýl predlohy nadpisu</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E35A3734-3C17-4768-9531-BA38C5EAC240}" type="datetimeFigureOut">
              <a:rPr lang="sk-SK" smtClean="0"/>
              <a:t>10. 11. 2017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425644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sk-SK"/>
              <a:t>Kliknutím upravte štýl predlohy nadpisu</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E35A3734-3C17-4768-9531-BA38C5EAC240}" type="datetimeFigureOut">
              <a:rPr lang="sk-SK" smtClean="0"/>
              <a:t>10. 11. 2017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1222615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35A3734-3C17-4768-9531-BA38C5EAC240}" type="datetimeFigureOut">
              <a:rPr lang="sk-SK" smtClean="0"/>
              <a:t>10. 11. 2017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238104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sk-SK"/>
              <a:t>Kliknutím upravte štýl predlohy nadpisu</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E35A3734-3C17-4768-9531-BA38C5EAC240}" type="datetimeFigureOut">
              <a:rPr lang="sk-SK" smtClean="0"/>
              <a:t>10. 11. 2017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1645076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E35A3734-3C17-4768-9531-BA38C5EAC240}" type="datetimeFigureOut">
              <a:rPr lang="sk-SK" smtClean="0"/>
              <a:t>10. 11. 2017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1506866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845127" y="2507550"/>
            <a:ext cx="5156200" cy="3680525"/>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6172200" y="2507550"/>
            <a:ext cx="5181601" cy="3680525"/>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7" name="Date Placeholder 6"/>
          <p:cNvSpPr>
            <a:spLocks noGrp="1"/>
          </p:cNvSpPr>
          <p:nvPr>
            <p:ph type="dt" sz="half" idx="10"/>
          </p:nvPr>
        </p:nvSpPr>
        <p:spPr/>
        <p:txBody>
          <a:bodyPr/>
          <a:lstStyle/>
          <a:p>
            <a:fld id="{E35A3734-3C17-4768-9531-BA38C5EAC240}" type="datetimeFigureOut">
              <a:rPr lang="sk-SK" smtClean="0"/>
              <a:t>10. 11. 2017</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DC9B338-6B97-48E9-B454-60F13FE16D60}" type="slidenum">
              <a:rPr lang="sk-SK" smtClean="0"/>
              <a:t>‹#›</a:t>
            </a:fld>
            <a:endParaRPr lang="sk-SK"/>
          </a:p>
        </p:txBody>
      </p:sp>
      <p:sp>
        <p:nvSpPr>
          <p:cNvPr id="10" name="Title 9"/>
          <p:cNvSpPr>
            <a:spLocks noGrp="1"/>
          </p:cNvSpPr>
          <p:nvPr>
            <p:ph type="title"/>
          </p:nvPr>
        </p:nvSpPr>
        <p:spPr/>
        <p:txBody>
          <a:bodyPr/>
          <a:lstStyle/>
          <a:p>
            <a:r>
              <a:rPr lang="sk-SK"/>
              <a:t>Kliknutím upravte štýl predlohy nadpisu</a:t>
            </a:r>
            <a:endParaRPr lang="en-US" dirty="0"/>
          </a:p>
        </p:txBody>
      </p:sp>
    </p:spTree>
    <p:extLst>
      <p:ext uri="{BB962C8B-B14F-4D97-AF65-F5344CB8AC3E}">
        <p14:creationId xmlns:p14="http://schemas.microsoft.com/office/powerpoint/2010/main" val="4165088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n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5A3734-3C17-4768-9531-BA38C5EAC240}" type="datetimeFigureOut">
              <a:rPr lang="sk-SK" smtClean="0"/>
              <a:t>10. 11. 2017</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DC9B338-6B97-48E9-B454-60F13FE16D60}" type="slidenum">
              <a:rPr lang="sk-SK" smtClean="0"/>
              <a:t>‹#›</a:t>
            </a:fld>
            <a:endParaRPr lang="sk-SK"/>
          </a:p>
        </p:txBody>
      </p:sp>
      <p:sp>
        <p:nvSpPr>
          <p:cNvPr id="6" name="Title 5"/>
          <p:cNvSpPr>
            <a:spLocks noGrp="1"/>
          </p:cNvSpPr>
          <p:nvPr>
            <p:ph type="title"/>
          </p:nvPr>
        </p:nvSpPr>
        <p:spPr/>
        <p:txBody>
          <a:bodyPr/>
          <a:lstStyle/>
          <a:p>
            <a:r>
              <a:rPr lang="sk-SK"/>
              <a:t>Kliknutím upravte štýl predlohy nadpisu</a:t>
            </a:r>
            <a:endParaRPr lang="en-US"/>
          </a:p>
        </p:txBody>
      </p:sp>
    </p:spTree>
    <p:extLst>
      <p:ext uri="{BB962C8B-B14F-4D97-AF65-F5344CB8AC3E}">
        <p14:creationId xmlns:p14="http://schemas.microsoft.com/office/powerpoint/2010/main" val="1435777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A3734-3C17-4768-9531-BA38C5EAC240}" type="datetimeFigureOut">
              <a:rPr lang="sk-SK" smtClean="0"/>
              <a:t>10. 11. 2017</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172781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sk-SK"/>
              <a:t>Kliknutím upravte štýl predlohy nadpisu</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E35A3734-3C17-4768-9531-BA38C5EAC240}" type="datetimeFigureOut">
              <a:rPr lang="sk-SK" smtClean="0"/>
              <a:t>10. 11. 2017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424012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35A3734-3C17-4768-9531-BA38C5EAC240}" type="datetimeFigureOut">
              <a:rPr lang="sk-SK" smtClean="0"/>
              <a:t>10. 11. 2017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1498699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sk-SK"/>
              <a:t>Kliknutím upravte štýl predlohy nadpisu</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E35A3734-3C17-4768-9531-BA38C5EAC240}" type="datetimeFigureOut">
              <a:rPr lang="sk-SK" smtClean="0"/>
              <a:t>10. 11. 2017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3297954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35A3734-3C17-4768-9531-BA38C5EAC240}" type="datetimeFigureOut">
              <a:rPr lang="sk-SK" smtClean="0"/>
              <a:t>10. 11. 2017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3661921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sk-SK"/>
              <a:t>Kliknutím upravte štýl predlohy nadpisu</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E35A3734-3C17-4768-9531-BA38C5EAC240}" type="datetimeFigureOut">
              <a:rPr lang="sk-SK" smtClean="0"/>
              <a:t>10. 11. 2017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443933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á snímk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sk-SK"/>
              <a:t>Upravte štýly predlohy textu</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podnadpisov</a:t>
            </a:r>
            <a:endParaRPr lang="en-US" dirty="0"/>
          </a:p>
        </p:txBody>
      </p:sp>
      <p:sp>
        <p:nvSpPr>
          <p:cNvPr id="7" name="Date Placeholder 6"/>
          <p:cNvSpPr>
            <a:spLocks noGrp="1"/>
          </p:cNvSpPr>
          <p:nvPr>
            <p:ph type="dt" sz="half" idx="10"/>
          </p:nvPr>
        </p:nvSpPr>
        <p:spPr/>
        <p:txBody>
          <a:bodyPr/>
          <a:lstStyle/>
          <a:p>
            <a:fld id="{E35A3734-3C17-4768-9531-BA38C5EAC240}" type="datetimeFigureOut">
              <a:rPr lang="sk-SK" smtClean="0"/>
              <a:t>10. 11. 2017</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256455976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E35A3734-3C17-4768-9531-BA38C5EAC240}" type="datetimeFigureOut">
              <a:rPr lang="sk-SK" smtClean="0"/>
              <a:t>10. 11. 2017</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3831452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Hlavička sekci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sk-SK"/>
              <a:t>Upravte štýly predlohy textu</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7" name="Date Placeholder 6"/>
          <p:cNvSpPr>
            <a:spLocks noGrp="1"/>
          </p:cNvSpPr>
          <p:nvPr>
            <p:ph type="dt" sz="half" idx="10"/>
          </p:nvPr>
        </p:nvSpPr>
        <p:spPr/>
        <p:txBody>
          <a:bodyPr/>
          <a:lstStyle/>
          <a:p>
            <a:fld id="{E35A3734-3C17-4768-9531-BA38C5EAC240}" type="datetimeFigureOut">
              <a:rPr lang="sk-SK" smtClean="0"/>
              <a:t>10. 11. 2017</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86194794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8" name="Date Placeholder 7"/>
          <p:cNvSpPr>
            <a:spLocks noGrp="1"/>
          </p:cNvSpPr>
          <p:nvPr>
            <p:ph type="dt" sz="half" idx="10"/>
          </p:nvPr>
        </p:nvSpPr>
        <p:spPr/>
        <p:txBody>
          <a:bodyPr/>
          <a:lstStyle/>
          <a:p>
            <a:fld id="{E35A3734-3C17-4768-9531-BA38C5EAC240}" type="datetimeFigureOut">
              <a:rPr lang="sk-SK" smtClean="0"/>
              <a:t>10. 11. 2017</a:t>
            </a:fld>
            <a:endParaRPr lang="sk-SK"/>
          </a:p>
        </p:txBody>
      </p:sp>
      <p:sp>
        <p:nvSpPr>
          <p:cNvPr id="9" name="Footer Placeholder 8"/>
          <p:cNvSpPr>
            <a:spLocks noGrp="1"/>
          </p:cNvSpPr>
          <p:nvPr>
            <p:ph type="ftr" sz="quarter" idx="11"/>
          </p:nvPr>
        </p:nvSpPr>
        <p:spPr/>
        <p:txBody>
          <a:bodyPr/>
          <a:lstStyle/>
          <a:p>
            <a:endParaRPr lang="sk-SK"/>
          </a:p>
        </p:txBody>
      </p:sp>
      <p:sp>
        <p:nvSpPr>
          <p:cNvPr id="10" name="Slide Number Placeholder 9"/>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306534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1583436" y="3143250"/>
            <a:ext cx="4270248" cy="2596776"/>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7" name="Date Placeholder 6"/>
          <p:cNvSpPr>
            <a:spLocks noGrp="1"/>
          </p:cNvSpPr>
          <p:nvPr>
            <p:ph type="dt" sz="half" idx="10"/>
          </p:nvPr>
        </p:nvSpPr>
        <p:spPr/>
        <p:txBody>
          <a:bodyPr/>
          <a:lstStyle/>
          <a:p>
            <a:fld id="{E35A3734-3C17-4768-9531-BA38C5EAC240}" type="datetimeFigureOut">
              <a:rPr lang="sk-SK" smtClean="0"/>
              <a:t>10. 11. 2017</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DC9B338-6B97-48E9-B454-60F13FE16D60}" type="slidenum">
              <a:rPr lang="sk-SK" smtClean="0"/>
              <a:t>‹#›</a:t>
            </a:fld>
            <a:endParaRPr lang="sk-SK"/>
          </a:p>
        </p:txBody>
      </p:sp>
      <p:sp>
        <p:nvSpPr>
          <p:cNvPr id="10" name="Title 9"/>
          <p:cNvSpPr>
            <a:spLocks noGrp="1"/>
          </p:cNvSpPr>
          <p:nvPr>
            <p:ph type="title"/>
          </p:nvPr>
        </p:nvSpPr>
        <p:spPr/>
        <p:txBody>
          <a:bodyPr/>
          <a:lstStyle/>
          <a:p>
            <a:r>
              <a:rPr lang="sk-SK"/>
              <a:t>Upravte štýly predlohy textu</a:t>
            </a:r>
            <a:endParaRPr lang="en-US" dirty="0"/>
          </a:p>
        </p:txBody>
      </p:sp>
    </p:spTree>
    <p:extLst>
      <p:ext uri="{BB962C8B-B14F-4D97-AF65-F5344CB8AC3E}">
        <p14:creationId xmlns:p14="http://schemas.microsoft.com/office/powerpoint/2010/main" val="3182636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fld id="{E35A3734-3C17-4768-9531-BA38C5EAC240}" type="datetimeFigureOut">
              <a:rPr lang="sk-SK" smtClean="0"/>
              <a:t>10. 11. 2017</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2527215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A3734-3C17-4768-9531-BA38C5EAC240}" type="datetimeFigureOut">
              <a:rPr lang="sk-SK" smtClean="0"/>
              <a:t>10. 11. 2017</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64642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sk-SK"/>
              <a:t>Kliknutím upravte štýl predlohy nadpisu</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E35A3734-3C17-4768-9531-BA38C5EAC240}" type="datetimeFigureOut">
              <a:rPr lang="sk-SK" smtClean="0"/>
              <a:t>10. 11. 2017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1792398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sk-SK"/>
              <a:t>Upravte štýly predlohy textu</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9" name="Date Placeholder 8"/>
          <p:cNvSpPr>
            <a:spLocks noGrp="1"/>
          </p:cNvSpPr>
          <p:nvPr>
            <p:ph type="dt" sz="half" idx="10"/>
          </p:nvPr>
        </p:nvSpPr>
        <p:spPr/>
        <p:txBody>
          <a:bodyPr/>
          <a:lstStyle/>
          <a:p>
            <a:fld id="{E35A3734-3C17-4768-9531-BA38C5EAC240}" type="datetimeFigureOut">
              <a:rPr lang="sk-SK" smtClean="0"/>
              <a:t>10. 11. 2017</a:t>
            </a:fld>
            <a:endParaRPr lang="sk-SK"/>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sk-SK"/>
          </a:p>
        </p:txBody>
      </p:sp>
      <p:sp>
        <p:nvSpPr>
          <p:cNvPr id="11" name="Slide Number Placeholder 10"/>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506865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sk-SK"/>
              <a:t>Upravte štýly predlohy textu</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35A3734-3C17-4768-9531-BA38C5EAC240}" type="datetimeFigureOut">
              <a:rPr lang="sk-SK" smtClean="0"/>
              <a:t>10. 11. 2017</a:t>
            </a:fld>
            <a:endParaRPr lang="sk-SK"/>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sk-SK"/>
          </a:p>
        </p:txBody>
      </p:sp>
      <p:sp>
        <p:nvSpPr>
          <p:cNvPr id="10" name="Slide Number Placeholder 9"/>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1676951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35A3734-3C17-4768-9531-BA38C5EAC240}" type="datetimeFigureOut">
              <a:rPr lang="sk-SK" smtClean="0"/>
              <a:t>10. 11. 2017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942537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35A3734-3C17-4768-9531-BA38C5EAC240}" type="datetimeFigureOut">
              <a:rPr lang="sk-SK" smtClean="0"/>
              <a:t>10. 11. 2017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227900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E35A3734-3C17-4768-9531-BA38C5EAC240}" type="datetimeFigureOut">
              <a:rPr lang="sk-SK" smtClean="0"/>
              <a:t>10. 11. 2017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117811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845127" y="2507550"/>
            <a:ext cx="5156200" cy="3680525"/>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6172200" y="2507550"/>
            <a:ext cx="5181601" cy="3680525"/>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7" name="Date Placeholder 6"/>
          <p:cNvSpPr>
            <a:spLocks noGrp="1"/>
          </p:cNvSpPr>
          <p:nvPr>
            <p:ph type="dt" sz="half" idx="10"/>
          </p:nvPr>
        </p:nvSpPr>
        <p:spPr/>
        <p:txBody>
          <a:bodyPr/>
          <a:lstStyle/>
          <a:p>
            <a:fld id="{E35A3734-3C17-4768-9531-BA38C5EAC240}" type="datetimeFigureOut">
              <a:rPr lang="sk-SK" smtClean="0"/>
              <a:t>10. 11. 2017</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DC9B338-6B97-48E9-B454-60F13FE16D60}" type="slidenum">
              <a:rPr lang="sk-SK" smtClean="0"/>
              <a:t>‹#›</a:t>
            </a:fld>
            <a:endParaRPr lang="sk-SK"/>
          </a:p>
        </p:txBody>
      </p:sp>
      <p:sp>
        <p:nvSpPr>
          <p:cNvPr id="10" name="Title 9"/>
          <p:cNvSpPr>
            <a:spLocks noGrp="1"/>
          </p:cNvSpPr>
          <p:nvPr>
            <p:ph type="title"/>
          </p:nvPr>
        </p:nvSpPr>
        <p:spPr/>
        <p:txBody>
          <a:bodyPr/>
          <a:lstStyle/>
          <a:p>
            <a:r>
              <a:rPr lang="sk-SK"/>
              <a:t>Kliknutím upravte štýl predlohy nadpisu</a:t>
            </a:r>
            <a:endParaRPr lang="en-US" dirty="0"/>
          </a:p>
        </p:txBody>
      </p:sp>
    </p:spTree>
    <p:extLst>
      <p:ext uri="{BB962C8B-B14F-4D97-AF65-F5344CB8AC3E}">
        <p14:creationId xmlns:p14="http://schemas.microsoft.com/office/powerpoint/2010/main" val="347140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n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5A3734-3C17-4768-9531-BA38C5EAC240}" type="datetimeFigureOut">
              <a:rPr lang="sk-SK" smtClean="0"/>
              <a:t>10. 11. 2017</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DC9B338-6B97-48E9-B454-60F13FE16D60}" type="slidenum">
              <a:rPr lang="sk-SK" smtClean="0"/>
              <a:t>‹#›</a:t>
            </a:fld>
            <a:endParaRPr lang="sk-SK"/>
          </a:p>
        </p:txBody>
      </p:sp>
      <p:sp>
        <p:nvSpPr>
          <p:cNvPr id="6" name="Title 5"/>
          <p:cNvSpPr>
            <a:spLocks noGrp="1"/>
          </p:cNvSpPr>
          <p:nvPr>
            <p:ph type="title"/>
          </p:nvPr>
        </p:nvSpPr>
        <p:spPr/>
        <p:txBody>
          <a:bodyPr/>
          <a:lstStyle/>
          <a:p>
            <a:r>
              <a:rPr lang="sk-SK"/>
              <a:t>Kliknutím upravte štýl predlohy nadpisu</a:t>
            </a:r>
            <a:endParaRPr lang="en-US"/>
          </a:p>
        </p:txBody>
      </p:sp>
    </p:spTree>
    <p:extLst>
      <p:ext uri="{BB962C8B-B14F-4D97-AF65-F5344CB8AC3E}">
        <p14:creationId xmlns:p14="http://schemas.microsoft.com/office/powerpoint/2010/main" val="46410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A3734-3C17-4768-9531-BA38C5EAC240}" type="datetimeFigureOut">
              <a:rPr lang="sk-SK" smtClean="0"/>
              <a:t>10. 11. 2017</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32351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sk-SK"/>
              <a:t>Kliknutím upravte štýl predlohy nadpisu</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E35A3734-3C17-4768-9531-BA38C5EAC240}" type="datetimeFigureOut">
              <a:rPr lang="sk-SK" smtClean="0"/>
              <a:t>10. 11. 2017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251908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sk-SK"/>
              <a:t>Kliknutím upravte štýl predlohy nadpisu</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E35A3734-3C17-4768-9531-BA38C5EAC240}" type="datetimeFigureOut">
              <a:rPr lang="sk-SK" smtClean="0"/>
              <a:t>10. 11. 2017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DC9B338-6B97-48E9-B454-60F13FE16D60}" type="slidenum">
              <a:rPr lang="sk-SK" smtClean="0"/>
              <a:t>‹#›</a:t>
            </a:fld>
            <a:endParaRPr lang="sk-SK"/>
          </a:p>
        </p:txBody>
      </p:sp>
    </p:spTree>
    <p:extLst>
      <p:ext uri="{BB962C8B-B14F-4D97-AF65-F5344CB8AC3E}">
        <p14:creationId xmlns:p14="http://schemas.microsoft.com/office/powerpoint/2010/main" val="110234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35A3734-3C17-4768-9531-BA38C5EAC240}" type="datetimeFigureOut">
              <a:rPr lang="sk-SK" smtClean="0"/>
              <a:t>10. 11. 2017</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sk-SK"/>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DC9B338-6B97-48E9-B454-60F13FE16D60}" type="slidenum">
              <a:rPr lang="sk-SK" smtClean="0"/>
              <a:t>‹#›</a:t>
            </a:fld>
            <a:endParaRPr lang="sk-SK"/>
          </a:p>
        </p:txBody>
      </p:sp>
    </p:spTree>
    <p:extLst>
      <p:ext uri="{BB962C8B-B14F-4D97-AF65-F5344CB8AC3E}">
        <p14:creationId xmlns:p14="http://schemas.microsoft.com/office/powerpoint/2010/main" val="492530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35A3734-3C17-4768-9531-BA38C5EAC240}" type="datetimeFigureOut">
              <a:rPr lang="sk-SK" smtClean="0"/>
              <a:t>10. 11. 2017</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sk-SK"/>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DC9B338-6B97-48E9-B454-60F13FE16D60}" type="slidenum">
              <a:rPr lang="sk-SK" smtClean="0"/>
              <a:t>‹#›</a:t>
            </a:fld>
            <a:endParaRPr lang="sk-SK"/>
          </a:p>
        </p:txBody>
      </p:sp>
    </p:spTree>
    <p:extLst>
      <p:ext uri="{BB962C8B-B14F-4D97-AF65-F5344CB8AC3E}">
        <p14:creationId xmlns:p14="http://schemas.microsoft.com/office/powerpoint/2010/main" val="10111668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35A3734-3C17-4768-9531-BA38C5EAC240}" type="datetimeFigureOut">
              <a:rPr lang="sk-SK" smtClean="0"/>
              <a:t>10. 11. 2017</a:t>
            </a:fld>
            <a:endParaRPr lang="sk-SK"/>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sk-SK"/>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DC9B338-6B97-48E9-B454-60F13FE16D60}" type="slidenum">
              <a:rPr lang="sk-SK" smtClean="0"/>
              <a:t>‹#›</a:t>
            </a:fld>
            <a:endParaRPr lang="sk-SK"/>
          </a:p>
        </p:txBody>
      </p:sp>
    </p:spTree>
    <p:extLst>
      <p:ext uri="{BB962C8B-B14F-4D97-AF65-F5344CB8AC3E}">
        <p14:creationId xmlns:p14="http://schemas.microsoft.com/office/powerpoint/2010/main" val="376432927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Bd4HPqMt_w" TargetMode="External"/><Relationship Id="rId2" Type="http://schemas.openxmlformats.org/officeDocument/2006/relationships/hyperlink" Target="https://www.youtube.com/watch?v=u_Cl5fRPIJc" TargetMode="Externa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k-YZHQG_8" TargetMode="External"/><Relationship Id="rId2" Type="http://schemas.openxmlformats.org/officeDocument/2006/relationships/hyperlink" Target="https://www.youtube.com/watch?v=2VXUITOgPhE" TargetMode="Externa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youtube.com/watch?v=8jG7P3NU2aQ"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hyperlink" Target="https://slovake.eu/en/intro/slovakia/culture" TargetMode="External"/><Relationship Id="rId13" Type="http://schemas.openxmlformats.org/officeDocument/2006/relationships/hyperlink" Target="http://pokec.azet.sk/klub/som-slovak-a-som-nato-hrdy/fotoalbumy/mapa-slovenska/ft-354263088" TargetMode="External"/><Relationship Id="rId3" Type="http://schemas.openxmlformats.org/officeDocument/2006/relationships/hyperlink" Target="http://www.region-bsk.sk/clanok/informacie-o-kraji-126328.aspx" TargetMode="External"/><Relationship Id="rId7" Type="http://schemas.openxmlformats.org/officeDocument/2006/relationships/hyperlink" Target="http://www.ssj.sk/sk/mapa-jaskyn" TargetMode="External"/><Relationship Id="rId12" Type="http://schemas.openxmlformats.org/officeDocument/2006/relationships/hyperlink" Target="https://www.sashe.sk/krojovaneBabiky/detail/babka-v-tekovskom-kroji-1" TargetMode="External"/><Relationship Id="rId17" Type="http://schemas.openxmlformats.org/officeDocument/2006/relationships/hyperlink" Target="http://pokec.azet.sk/klub/vysoke-tatry" TargetMode="External"/><Relationship Id="rId2" Type="http://schemas.openxmlformats.org/officeDocument/2006/relationships/hyperlink" Target="http://www.regionzilina.sk/nas-kraj/zakladne-informacie/" TargetMode="External"/><Relationship Id="rId16" Type="http://schemas.openxmlformats.org/officeDocument/2006/relationships/hyperlink" Target="http://www.penzion-kamzik.sk/oravsky-hrad-v-celej-svojej-krase" TargetMode="External"/><Relationship Id="rId1" Type="http://schemas.openxmlformats.org/officeDocument/2006/relationships/slideLayout" Target="../slideLayouts/slideLayout24.xml"/><Relationship Id="rId6" Type="http://schemas.openxmlformats.org/officeDocument/2006/relationships/hyperlink" Target="https://web.vucke.sk/sk/" TargetMode="External"/><Relationship Id="rId11" Type="http://schemas.openxmlformats.org/officeDocument/2006/relationships/hyperlink" Target="http://www.obecsihelne.sk/svaty-mikulas/" TargetMode="External"/><Relationship Id="rId5" Type="http://schemas.openxmlformats.org/officeDocument/2006/relationships/hyperlink" Target="https://www.vucbb.sk/Turista/Zozn%C3%A1mtesaskrajom.aspx" TargetMode="External"/><Relationship Id="rId15" Type="http://schemas.openxmlformats.org/officeDocument/2006/relationships/hyperlink" Target="https://sk.wikipedia.org/wiki/Bratislava" TargetMode="External"/><Relationship Id="rId10" Type="http://schemas.openxmlformats.org/officeDocument/2006/relationships/hyperlink" Target="https://www.poznajslovensko.sk/regiony-okresy-mesta-obce" TargetMode="External"/><Relationship Id="rId4" Type="http://schemas.openxmlformats.org/officeDocument/2006/relationships/hyperlink" Target="https://www.trnava-vuc.sk/sk/naj-v-kraji" TargetMode="External"/><Relationship Id="rId9" Type="http://schemas.openxmlformats.org/officeDocument/2006/relationships/hyperlink" Target="https://www.tsk.sk/trenciansky-samospravny-kraj.html?page_id=116" TargetMode="External"/><Relationship Id="rId14" Type="http://schemas.openxmlformats.org/officeDocument/2006/relationships/hyperlink" Target="https://sk.wikipedia.org/wiki/Vlajka_Slovensk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96CCEF-D6F7-40EA-A143-F77F41870E5C}"/>
              </a:ext>
            </a:extLst>
          </p:cNvPr>
          <p:cNvSpPr>
            <a:spLocks noGrp="1"/>
          </p:cNvSpPr>
          <p:nvPr>
            <p:ph type="ctrTitle"/>
          </p:nvPr>
        </p:nvSpPr>
        <p:spPr/>
        <p:txBody>
          <a:bodyPr/>
          <a:lstStyle/>
          <a:p>
            <a:endParaRPr lang="sk-SK" dirty="0"/>
          </a:p>
        </p:txBody>
      </p:sp>
      <p:sp>
        <p:nvSpPr>
          <p:cNvPr id="3" name="Podnadpis 2">
            <a:extLst>
              <a:ext uri="{FF2B5EF4-FFF2-40B4-BE49-F238E27FC236}">
                <a16:creationId xmlns:a16="http://schemas.microsoft.com/office/drawing/2014/main" id="{F06719EE-A26F-49D8-9FFF-6FBA2C8DBE07}"/>
              </a:ext>
            </a:extLst>
          </p:cNvPr>
          <p:cNvSpPr>
            <a:spLocks noGrp="1"/>
          </p:cNvSpPr>
          <p:nvPr>
            <p:ph type="subTitle" idx="1"/>
          </p:nvPr>
        </p:nvSpPr>
        <p:spPr/>
        <p:txBody>
          <a:bodyPr/>
          <a:lstStyle/>
          <a:p>
            <a:endParaRPr lang="sk-SK"/>
          </a:p>
        </p:txBody>
      </p:sp>
      <p:pic>
        <p:nvPicPr>
          <p:cNvPr id="6" name="Obrázok 5">
            <a:extLst>
              <a:ext uri="{FF2B5EF4-FFF2-40B4-BE49-F238E27FC236}">
                <a16:creationId xmlns:a16="http://schemas.microsoft.com/office/drawing/2014/main" id="{DE18EDD5-E675-4E9B-8407-FB9F078921D9}"/>
              </a:ext>
            </a:extLst>
          </p:cNvPr>
          <p:cNvPicPr>
            <a:picLocks noChangeAspect="1"/>
          </p:cNvPicPr>
          <p:nvPr/>
        </p:nvPicPr>
        <p:blipFill>
          <a:blip r:embed="rId2"/>
          <a:stretch>
            <a:fillRect/>
          </a:stretch>
        </p:blipFill>
        <p:spPr>
          <a:xfrm>
            <a:off x="0" y="-171077"/>
            <a:ext cx="12192000" cy="7815387"/>
          </a:xfrm>
          <a:prstGeom prst="rect">
            <a:avLst/>
          </a:prstGeom>
        </p:spPr>
      </p:pic>
      <p:sp>
        <p:nvSpPr>
          <p:cNvPr id="7" name="BlokTextu 6">
            <a:extLst>
              <a:ext uri="{FF2B5EF4-FFF2-40B4-BE49-F238E27FC236}">
                <a16:creationId xmlns:a16="http://schemas.microsoft.com/office/drawing/2014/main" id="{54F4EE90-F0A2-4335-BB74-AB5D58B88827}"/>
              </a:ext>
            </a:extLst>
          </p:cNvPr>
          <p:cNvSpPr txBox="1"/>
          <p:nvPr/>
        </p:nvSpPr>
        <p:spPr>
          <a:xfrm>
            <a:off x="4734233" y="472478"/>
            <a:ext cx="7094401" cy="1569660"/>
          </a:xfrm>
          <a:prstGeom prst="rect">
            <a:avLst/>
          </a:prstGeom>
          <a:noFill/>
        </p:spPr>
        <p:txBody>
          <a:bodyPr wrap="square" rtlCol="0">
            <a:spAutoFit/>
          </a:bodyPr>
          <a:lstStyle/>
          <a:p>
            <a:pPr algn="ctr"/>
            <a:r>
              <a:rPr lang="sk-SK" sz="9600" b="1" dirty="0">
                <a:solidFill>
                  <a:srgbClr val="FF0000"/>
                </a:solidFill>
              </a:rPr>
              <a:t>SLOVAKIA</a:t>
            </a:r>
            <a:endParaRPr lang="sk-SK" sz="6600" b="1" dirty="0">
              <a:solidFill>
                <a:srgbClr val="FF0000"/>
              </a:solidFill>
            </a:endParaRPr>
          </a:p>
        </p:txBody>
      </p:sp>
      <p:sp>
        <p:nvSpPr>
          <p:cNvPr id="4" name="BlokTextu 3">
            <a:extLst>
              <a:ext uri="{FF2B5EF4-FFF2-40B4-BE49-F238E27FC236}">
                <a16:creationId xmlns:a16="http://schemas.microsoft.com/office/drawing/2014/main" id="{6365DEA7-B0D2-477E-AFD7-80E820DDD4FC}"/>
              </a:ext>
            </a:extLst>
          </p:cNvPr>
          <p:cNvSpPr txBox="1"/>
          <p:nvPr/>
        </p:nvSpPr>
        <p:spPr>
          <a:xfrm>
            <a:off x="7006767" y="1672806"/>
            <a:ext cx="3975652" cy="369332"/>
          </a:xfrm>
          <a:prstGeom prst="rect">
            <a:avLst/>
          </a:prstGeom>
          <a:noFill/>
        </p:spPr>
        <p:txBody>
          <a:bodyPr wrap="square" rtlCol="0">
            <a:spAutoFit/>
          </a:bodyPr>
          <a:lstStyle/>
          <a:p>
            <a:r>
              <a:rPr lang="en-US" dirty="0" err="1">
                <a:solidFill>
                  <a:srgbClr val="FF0000"/>
                </a:solidFill>
              </a:rPr>
              <a:t>Ema</a:t>
            </a:r>
            <a:r>
              <a:rPr lang="en-US" dirty="0">
                <a:solidFill>
                  <a:srgbClr val="FF0000"/>
                </a:solidFill>
              </a:rPr>
              <a:t> </a:t>
            </a:r>
            <a:r>
              <a:rPr lang="en-US" dirty="0" err="1">
                <a:solidFill>
                  <a:srgbClr val="FF0000"/>
                </a:solidFill>
              </a:rPr>
              <a:t>Briedikov</a:t>
            </a:r>
            <a:r>
              <a:rPr lang="sk-SK" dirty="0">
                <a:solidFill>
                  <a:srgbClr val="FF0000"/>
                </a:solidFill>
              </a:rPr>
              <a:t>á, Radka </a:t>
            </a:r>
            <a:r>
              <a:rPr lang="sk-SK" dirty="0" err="1">
                <a:solidFill>
                  <a:srgbClr val="FF0000"/>
                </a:solidFill>
              </a:rPr>
              <a:t>Adamcová</a:t>
            </a:r>
            <a:endParaRPr lang="en-US" dirty="0">
              <a:solidFill>
                <a:srgbClr val="FF0000"/>
              </a:solidFill>
            </a:endParaRPr>
          </a:p>
        </p:txBody>
      </p:sp>
    </p:spTree>
    <p:extLst>
      <p:ext uri="{BB962C8B-B14F-4D97-AF65-F5344CB8AC3E}">
        <p14:creationId xmlns:p14="http://schemas.microsoft.com/office/powerpoint/2010/main" val="2273599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EA6E12-EDA2-44E1-9234-C44649E32DAB}"/>
              </a:ext>
            </a:extLst>
          </p:cNvPr>
          <p:cNvSpPr>
            <a:spLocks noGrp="1"/>
          </p:cNvSpPr>
          <p:nvPr>
            <p:ph type="title"/>
          </p:nvPr>
        </p:nvSpPr>
        <p:spPr/>
        <p:txBody>
          <a:bodyPr/>
          <a:lstStyle/>
          <a:p>
            <a:r>
              <a:rPr lang="sk-SK" b="1" dirty="0"/>
              <a:t>Basic in</a:t>
            </a:r>
            <a:r>
              <a:rPr lang="en-US" b="1" dirty="0"/>
              <a:t>formation</a:t>
            </a:r>
            <a:endParaRPr lang="sk-SK" b="1" dirty="0"/>
          </a:p>
        </p:txBody>
      </p:sp>
      <p:sp>
        <p:nvSpPr>
          <p:cNvPr id="3" name="Zástupný objekt pre obsah 2">
            <a:extLst>
              <a:ext uri="{FF2B5EF4-FFF2-40B4-BE49-F238E27FC236}">
                <a16:creationId xmlns:a16="http://schemas.microsoft.com/office/drawing/2014/main" id="{0313C8BB-FD92-49DC-80A1-02B19801FC3B}"/>
              </a:ext>
            </a:extLst>
          </p:cNvPr>
          <p:cNvSpPr>
            <a:spLocks noGrp="1"/>
          </p:cNvSpPr>
          <p:nvPr>
            <p:ph idx="1"/>
          </p:nvPr>
        </p:nvSpPr>
        <p:spPr>
          <a:xfrm>
            <a:off x="492369" y="2264898"/>
            <a:ext cx="6077243" cy="4593101"/>
          </a:xfrm>
        </p:spPr>
        <p:txBody>
          <a:bodyPr>
            <a:normAutofit/>
          </a:bodyPr>
          <a:lstStyle/>
          <a:p>
            <a:r>
              <a:rPr lang="en-US" sz="2200" b="1" u="sng" dirty="0"/>
              <a:t>Slovakia</a:t>
            </a:r>
            <a:r>
              <a:rPr lang="sk-SK" sz="2200" b="1" u="sng" dirty="0"/>
              <a:t> </a:t>
            </a:r>
            <a:r>
              <a:rPr lang="sk-SK" sz="2200" dirty="0"/>
              <a:t>(Slovak </a:t>
            </a:r>
            <a:r>
              <a:rPr lang="sk-SK" sz="2200" dirty="0" err="1"/>
              <a:t>Republic</a:t>
            </a:r>
            <a:r>
              <a:rPr lang="sk-SK" sz="2200" dirty="0"/>
              <a:t>)</a:t>
            </a:r>
            <a:r>
              <a:rPr lang="en-US" sz="2200" dirty="0"/>
              <a:t> is a landlock country in the middle of Europe</a:t>
            </a:r>
          </a:p>
          <a:p>
            <a:r>
              <a:rPr lang="en-US" sz="2200" dirty="0"/>
              <a:t>It’s bordered by Austria, Hungary, Poland, Ukraine and Czech Republic</a:t>
            </a:r>
          </a:p>
          <a:p>
            <a:r>
              <a:rPr lang="en-US" sz="2200" dirty="0"/>
              <a:t>The </a:t>
            </a:r>
            <a:r>
              <a:rPr lang="en-US" sz="2200" b="1" dirty="0"/>
              <a:t>area</a:t>
            </a:r>
            <a:r>
              <a:rPr lang="en-US" sz="2200" dirty="0"/>
              <a:t> is about 49 036 km²</a:t>
            </a:r>
            <a:r>
              <a:rPr lang="sk-SK" sz="2200" dirty="0"/>
              <a:t>  </a:t>
            </a:r>
          </a:p>
          <a:p>
            <a:r>
              <a:rPr lang="sk-SK" sz="2200" dirty="0" err="1"/>
              <a:t>The</a:t>
            </a:r>
            <a:r>
              <a:rPr lang="en-US" sz="2200" dirty="0"/>
              <a:t> </a:t>
            </a:r>
            <a:r>
              <a:rPr lang="en-US" sz="2200" b="1" dirty="0"/>
              <a:t>population</a:t>
            </a:r>
            <a:r>
              <a:rPr lang="en-US" sz="2200" dirty="0"/>
              <a:t> is around 5,4 million</a:t>
            </a:r>
          </a:p>
          <a:p>
            <a:r>
              <a:rPr lang="en-US" sz="2200" dirty="0"/>
              <a:t>Currency: euro (€)</a:t>
            </a:r>
          </a:p>
          <a:p>
            <a:pPr marL="0" indent="0">
              <a:buNone/>
            </a:pPr>
            <a:r>
              <a:rPr lang="sk-SK" sz="2200" b="1" dirty="0" err="1"/>
              <a:t>Hymn</a:t>
            </a:r>
            <a:r>
              <a:rPr lang="sk-SK" sz="2200" b="1" dirty="0"/>
              <a:t>:  </a:t>
            </a:r>
            <a:r>
              <a:rPr lang="sk-SK" sz="2200" dirty="0">
                <a:hlinkClick r:id="rId2"/>
              </a:rPr>
              <a:t>https://www.youtube.com/watch?v=u_Cl5fRPIJc</a:t>
            </a:r>
            <a:endParaRPr lang="sk-SK" sz="2200" dirty="0"/>
          </a:p>
          <a:p>
            <a:pPr marL="0" indent="0">
              <a:buNone/>
            </a:pPr>
            <a:r>
              <a:rPr lang="sk-SK" sz="2200" dirty="0">
                <a:hlinkClick r:id="rId3"/>
              </a:rPr>
              <a:t>https://www.youtube.com/watch?v=oBd4HPqMt_w</a:t>
            </a:r>
            <a:endParaRPr lang="sk-SK" sz="2200" dirty="0"/>
          </a:p>
          <a:p>
            <a:pPr marL="0" indent="0">
              <a:buNone/>
            </a:pPr>
            <a:endParaRPr lang="sk-SK" sz="2000" dirty="0"/>
          </a:p>
          <a:p>
            <a:pPr marL="0" indent="0">
              <a:buNone/>
            </a:pPr>
            <a:endParaRPr lang="sk-SK" sz="2000" dirty="0"/>
          </a:p>
        </p:txBody>
      </p:sp>
      <p:pic>
        <p:nvPicPr>
          <p:cNvPr id="5" name="Obrázok 4">
            <a:extLst>
              <a:ext uri="{FF2B5EF4-FFF2-40B4-BE49-F238E27FC236}">
                <a16:creationId xmlns:a16="http://schemas.microsoft.com/office/drawing/2014/main" id="{81394621-D334-44E5-9CDC-CD5A03938A99}"/>
              </a:ext>
            </a:extLst>
          </p:cNvPr>
          <p:cNvPicPr>
            <a:picLocks noChangeAspect="1"/>
          </p:cNvPicPr>
          <p:nvPr/>
        </p:nvPicPr>
        <p:blipFill>
          <a:blip r:embed="rId4"/>
          <a:stretch>
            <a:fillRect/>
          </a:stretch>
        </p:blipFill>
        <p:spPr>
          <a:xfrm>
            <a:off x="6569612" y="2877461"/>
            <a:ext cx="5271249" cy="2977793"/>
          </a:xfrm>
          <a:prstGeom prst="rect">
            <a:avLst/>
          </a:prstGeom>
        </p:spPr>
      </p:pic>
    </p:spTree>
    <p:extLst>
      <p:ext uri="{BB962C8B-B14F-4D97-AF65-F5344CB8AC3E}">
        <p14:creationId xmlns:p14="http://schemas.microsoft.com/office/powerpoint/2010/main" val="157186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B630C6-4755-4BFE-ACE1-61B51F87571B}"/>
              </a:ext>
            </a:extLst>
          </p:cNvPr>
          <p:cNvSpPr>
            <a:spLocks noGrp="1"/>
          </p:cNvSpPr>
          <p:nvPr>
            <p:ph type="title"/>
          </p:nvPr>
        </p:nvSpPr>
        <p:spPr/>
        <p:txBody>
          <a:bodyPr/>
          <a:lstStyle/>
          <a:p>
            <a:r>
              <a:rPr lang="sk-SK" b="1" dirty="0"/>
              <a:t>Bratislava- </a:t>
            </a:r>
            <a:r>
              <a:rPr lang="sk-SK" b="1" dirty="0" err="1"/>
              <a:t>The</a:t>
            </a:r>
            <a:r>
              <a:rPr lang="en-US" b="1" dirty="0"/>
              <a:t> capital city</a:t>
            </a:r>
            <a:endParaRPr lang="sk-SK" b="1" dirty="0"/>
          </a:p>
        </p:txBody>
      </p:sp>
      <p:sp>
        <p:nvSpPr>
          <p:cNvPr id="3" name="Zástupný objekt pre obsah 2">
            <a:extLst>
              <a:ext uri="{FF2B5EF4-FFF2-40B4-BE49-F238E27FC236}">
                <a16:creationId xmlns:a16="http://schemas.microsoft.com/office/drawing/2014/main" id="{C12174F0-8570-4C64-953F-D6A5459D20C4}"/>
              </a:ext>
            </a:extLst>
          </p:cNvPr>
          <p:cNvSpPr>
            <a:spLocks noGrp="1"/>
          </p:cNvSpPr>
          <p:nvPr>
            <p:ph idx="1"/>
          </p:nvPr>
        </p:nvSpPr>
        <p:spPr>
          <a:xfrm>
            <a:off x="461329" y="2757950"/>
            <a:ext cx="4759600" cy="3439280"/>
          </a:xfrm>
        </p:spPr>
        <p:txBody>
          <a:bodyPr/>
          <a:lstStyle/>
          <a:p>
            <a:pPr marL="0" indent="0">
              <a:buNone/>
            </a:pPr>
            <a:r>
              <a:rPr lang="en-US" sz="2200" dirty="0"/>
              <a:t>Area:  367,6 km²</a:t>
            </a:r>
          </a:p>
          <a:p>
            <a:r>
              <a:rPr lang="en-US" sz="2200" dirty="0"/>
              <a:t>The population is  421 305</a:t>
            </a:r>
          </a:p>
          <a:p>
            <a:r>
              <a:rPr lang="sk-SK" sz="2200" dirty="0" err="1"/>
              <a:t>The</a:t>
            </a:r>
            <a:r>
              <a:rPr lang="en-US" sz="2200" dirty="0"/>
              <a:t> parliament building and the presidents palace </a:t>
            </a:r>
            <a:r>
              <a:rPr lang="sk-SK" sz="2200" dirty="0"/>
              <a:t>are</a:t>
            </a:r>
            <a:r>
              <a:rPr lang="en-US" sz="2200" dirty="0"/>
              <a:t> located here</a:t>
            </a:r>
          </a:p>
          <a:p>
            <a:r>
              <a:rPr lang="en-US" sz="2200" dirty="0"/>
              <a:t>The president: Andrej Kiska</a:t>
            </a:r>
          </a:p>
          <a:p>
            <a:pPr marL="0" indent="0">
              <a:buNone/>
            </a:pPr>
            <a:r>
              <a:rPr lang="en-US" sz="2200" dirty="0"/>
              <a:t>Landmarks: Saint Martin Cathedral, Bratislava castle, Maximilian's fountain </a:t>
            </a:r>
          </a:p>
          <a:p>
            <a:pPr marL="0" indent="0">
              <a:buNone/>
            </a:pPr>
            <a:r>
              <a:rPr lang="en-US" dirty="0"/>
              <a:t> </a:t>
            </a:r>
          </a:p>
        </p:txBody>
      </p:sp>
      <p:pic>
        <p:nvPicPr>
          <p:cNvPr id="5" name="Obrázok 4"/>
          <p:cNvPicPr>
            <a:picLocks noChangeAspect="1"/>
          </p:cNvPicPr>
          <p:nvPr/>
        </p:nvPicPr>
        <p:blipFill>
          <a:blip r:embed="rId2"/>
          <a:stretch>
            <a:fillRect/>
          </a:stretch>
        </p:blipFill>
        <p:spPr>
          <a:xfrm>
            <a:off x="5538796" y="2648220"/>
            <a:ext cx="3446821" cy="1885904"/>
          </a:xfrm>
          <a:prstGeom prst="rect">
            <a:avLst/>
          </a:prstGeom>
        </p:spPr>
      </p:pic>
      <p:pic>
        <p:nvPicPr>
          <p:cNvPr id="6" name="Obrázok 5"/>
          <p:cNvPicPr>
            <a:picLocks noChangeAspect="1"/>
          </p:cNvPicPr>
          <p:nvPr/>
        </p:nvPicPr>
        <p:blipFill>
          <a:blip r:embed="rId3"/>
          <a:stretch>
            <a:fillRect/>
          </a:stretch>
        </p:blipFill>
        <p:spPr>
          <a:xfrm>
            <a:off x="9407627" y="2563760"/>
            <a:ext cx="2287844" cy="3431766"/>
          </a:xfrm>
          <a:prstGeom prst="rect">
            <a:avLst/>
          </a:prstGeom>
        </p:spPr>
      </p:pic>
    </p:spTree>
    <p:extLst>
      <p:ext uri="{BB962C8B-B14F-4D97-AF65-F5344CB8AC3E}">
        <p14:creationId xmlns:p14="http://schemas.microsoft.com/office/powerpoint/2010/main" val="3060367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1A9700-D03F-4751-BBEB-BDDC73F918FE}"/>
              </a:ext>
            </a:extLst>
          </p:cNvPr>
          <p:cNvSpPr>
            <a:spLocks noGrp="1"/>
          </p:cNvSpPr>
          <p:nvPr>
            <p:ph type="title"/>
          </p:nvPr>
        </p:nvSpPr>
        <p:spPr/>
        <p:txBody>
          <a:bodyPr/>
          <a:lstStyle/>
          <a:p>
            <a:r>
              <a:rPr lang="en-US" dirty="0"/>
              <a:t>Land</a:t>
            </a:r>
            <a:endParaRPr lang="sk-SK" dirty="0"/>
          </a:p>
        </p:txBody>
      </p:sp>
      <p:sp>
        <p:nvSpPr>
          <p:cNvPr id="3" name="Zástupný objekt pre obsah 2">
            <a:extLst>
              <a:ext uri="{FF2B5EF4-FFF2-40B4-BE49-F238E27FC236}">
                <a16:creationId xmlns:a16="http://schemas.microsoft.com/office/drawing/2014/main" id="{D57DD609-8317-4FDD-BF27-24A1863C2539}"/>
              </a:ext>
            </a:extLst>
          </p:cNvPr>
          <p:cNvSpPr>
            <a:spLocks noGrp="1"/>
          </p:cNvSpPr>
          <p:nvPr>
            <p:ph idx="1"/>
          </p:nvPr>
        </p:nvSpPr>
        <p:spPr>
          <a:xfrm>
            <a:off x="235971" y="2153412"/>
            <a:ext cx="8387524" cy="5562227"/>
          </a:xfrm>
        </p:spPr>
        <p:txBody>
          <a:bodyPr>
            <a:normAutofit/>
          </a:bodyPr>
          <a:lstStyle/>
          <a:p>
            <a:r>
              <a:rPr lang="en-US" sz="2200" dirty="0"/>
              <a:t>Slovakia is divided into </a:t>
            </a:r>
            <a:r>
              <a:rPr lang="en-US" sz="2200" b="1" dirty="0"/>
              <a:t>8</a:t>
            </a:r>
            <a:r>
              <a:rPr lang="en-US" sz="2200" dirty="0"/>
              <a:t> </a:t>
            </a:r>
            <a:r>
              <a:rPr lang="en-US" sz="2200" b="1" dirty="0"/>
              <a:t>regions</a:t>
            </a:r>
            <a:r>
              <a:rPr lang="sk-SK" sz="2200" dirty="0"/>
              <a:t> </a:t>
            </a:r>
            <a:endParaRPr lang="en-US" sz="2200" dirty="0"/>
          </a:p>
          <a:p>
            <a:pPr marL="457200" indent="-457200">
              <a:buFont typeface="+mj-lt"/>
              <a:buAutoNum type="arabicPeriod"/>
            </a:pPr>
            <a:r>
              <a:rPr lang="en-US" sz="2200" dirty="0" err="1"/>
              <a:t>Bratislavsk</a:t>
            </a:r>
            <a:r>
              <a:rPr lang="sk-SK" sz="2200" dirty="0"/>
              <a:t>ý-</a:t>
            </a:r>
            <a:r>
              <a:rPr lang="en-US" sz="2200" dirty="0"/>
              <a:t>smallest region </a:t>
            </a:r>
          </a:p>
          <a:p>
            <a:pPr marL="457200" indent="-457200">
              <a:buFont typeface="+mj-lt"/>
              <a:buAutoNum type="arabicPeriod"/>
            </a:pPr>
            <a:r>
              <a:rPr lang="sk-SK" sz="2200" dirty="0"/>
              <a:t>Trenčiansky- </a:t>
            </a:r>
            <a:r>
              <a:rPr lang="en-US" sz="2200" dirty="0"/>
              <a:t>lays in the valley of two rivers (V</a:t>
            </a:r>
            <a:r>
              <a:rPr lang="sk-SK" sz="2200" dirty="0"/>
              <a:t>á</a:t>
            </a:r>
            <a:r>
              <a:rPr lang="en-US" sz="2200" dirty="0"/>
              <a:t>h and Nitra)</a:t>
            </a:r>
            <a:endParaRPr lang="sk-SK" sz="2200" dirty="0"/>
          </a:p>
          <a:p>
            <a:pPr marL="457200" indent="-457200">
              <a:buFont typeface="+mj-lt"/>
              <a:buAutoNum type="arabicPeriod"/>
            </a:pPr>
            <a:r>
              <a:rPr lang="sk-SK" sz="2200" dirty="0"/>
              <a:t>Trnavský- on</a:t>
            </a:r>
            <a:r>
              <a:rPr lang="en-US" sz="2200" dirty="0" err="1"/>
              <a:t>ly</a:t>
            </a:r>
            <a:r>
              <a:rPr lang="en-US" sz="2200" dirty="0"/>
              <a:t> one region that borders with 3 countries</a:t>
            </a:r>
          </a:p>
          <a:p>
            <a:pPr marL="457200" indent="-457200">
              <a:buFont typeface="+mj-lt"/>
              <a:buAutoNum type="arabicPeriod"/>
            </a:pPr>
            <a:r>
              <a:rPr lang="sk-SK" sz="2200" dirty="0"/>
              <a:t>Nitriansky- </a:t>
            </a:r>
            <a:r>
              <a:rPr lang="sk-SK" sz="2200" dirty="0" err="1"/>
              <a:t>rich</a:t>
            </a:r>
            <a:r>
              <a:rPr lang="sk-SK" sz="2200" dirty="0"/>
              <a:t> in </a:t>
            </a:r>
            <a:r>
              <a:rPr lang="sk-SK" sz="2200" dirty="0" err="1"/>
              <a:t>termal</a:t>
            </a:r>
            <a:r>
              <a:rPr lang="sk-SK" sz="2200" dirty="0"/>
              <a:t> </a:t>
            </a:r>
            <a:r>
              <a:rPr lang="sk-SK" sz="2200" dirty="0" err="1"/>
              <a:t>springs</a:t>
            </a:r>
            <a:endParaRPr lang="sk-SK" sz="2200" dirty="0"/>
          </a:p>
          <a:p>
            <a:pPr marL="457200" indent="-457200">
              <a:buFont typeface="+mj-lt"/>
              <a:buAutoNum type="arabicPeriod"/>
            </a:pPr>
            <a:r>
              <a:rPr lang="sk-SK" sz="2200" dirty="0"/>
              <a:t>Žilinský-</a:t>
            </a:r>
            <a:r>
              <a:rPr lang="en-US" sz="2200" dirty="0"/>
              <a:t> 4 </a:t>
            </a:r>
            <a:r>
              <a:rPr lang="en-US" sz="2200" dirty="0" err="1" smtClean="0"/>
              <a:t>Nati</a:t>
            </a:r>
            <a:r>
              <a:rPr lang="sk-SK" sz="2200" dirty="0" smtClean="0"/>
              <a:t>o</a:t>
            </a:r>
            <a:r>
              <a:rPr lang="en-US" sz="2200" dirty="0" err="1" smtClean="0"/>
              <a:t>nal</a:t>
            </a:r>
            <a:r>
              <a:rPr lang="en-US" sz="2200" dirty="0" smtClean="0"/>
              <a:t> </a:t>
            </a:r>
            <a:r>
              <a:rPr lang="en-US" sz="2200" dirty="0"/>
              <a:t>parks</a:t>
            </a:r>
            <a:endParaRPr lang="sk-SK" sz="2200" dirty="0"/>
          </a:p>
          <a:p>
            <a:pPr marL="457200" indent="-457200">
              <a:buFont typeface="+mj-lt"/>
              <a:buAutoNum type="arabicPeriod"/>
            </a:pPr>
            <a:r>
              <a:rPr lang="sk-SK" sz="2200" dirty="0"/>
              <a:t>Banskobystrický-</a:t>
            </a:r>
            <a:r>
              <a:rPr lang="en-US" sz="2200" dirty="0"/>
              <a:t> largest region</a:t>
            </a:r>
            <a:endParaRPr lang="sk-SK" sz="2200" dirty="0"/>
          </a:p>
          <a:p>
            <a:pPr marL="457200" indent="-457200">
              <a:buFont typeface="+mj-lt"/>
              <a:buAutoNum type="arabicPeriod"/>
            </a:pPr>
            <a:r>
              <a:rPr lang="sk-SK" sz="2200" dirty="0"/>
              <a:t>Prešovský-</a:t>
            </a:r>
            <a:r>
              <a:rPr lang="en-US" sz="2200" dirty="0"/>
              <a:t> second largest region</a:t>
            </a:r>
            <a:endParaRPr lang="sk-SK" sz="2200" dirty="0"/>
          </a:p>
          <a:p>
            <a:pPr marL="457200" indent="-457200">
              <a:buFont typeface="+mj-lt"/>
              <a:buAutoNum type="arabicPeriod"/>
            </a:pPr>
            <a:r>
              <a:rPr lang="sk-SK" sz="2200" dirty="0"/>
              <a:t>Košický-</a:t>
            </a:r>
            <a:r>
              <a:rPr lang="en-US" sz="2200" dirty="0"/>
              <a:t> UNESCO caves</a:t>
            </a:r>
            <a:endParaRPr lang="sk-SK" sz="2200" dirty="0"/>
          </a:p>
          <a:p>
            <a:endParaRPr lang="en-US" sz="2200" dirty="0"/>
          </a:p>
        </p:txBody>
      </p:sp>
      <p:pic>
        <p:nvPicPr>
          <p:cNvPr id="8" name="Obrázok 7">
            <a:extLst>
              <a:ext uri="{FF2B5EF4-FFF2-40B4-BE49-F238E27FC236}">
                <a16:creationId xmlns:a16="http://schemas.microsoft.com/office/drawing/2014/main" id="{014CAC3D-A979-4423-A3B0-909D19DB6A24}"/>
              </a:ext>
            </a:extLst>
          </p:cNvPr>
          <p:cNvPicPr>
            <a:picLocks noChangeAspect="1"/>
          </p:cNvPicPr>
          <p:nvPr/>
        </p:nvPicPr>
        <p:blipFill>
          <a:blip r:embed="rId2"/>
          <a:stretch>
            <a:fillRect/>
          </a:stretch>
        </p:blipFill>
        <p:spPr>
          <a:xfrm>
            <a:off x="5941548" y="3938954"/>
            <a:ext cx="5859910" cy="2803565"/>
          </a:xfrm>
          <a:prstGeom prst="rect">
            <a:avLst/>
          </a:prstGeom>
        </p:spPr>
      </p:pic>
    </p:spTree>
    <p:extLst>
      <p:ext uri="{BB962C8B-B14F-4D97-AF65-F5344CB8AC3E}">
        <p14:creationId xmlns:p14="http://schemas.microsoft.com/office/powerpoint/2010/main" val="1934212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A57B1E-D6C3-40A0-9F56-FC168570AF58}"/>
              </a:ext>
            </a:extLst>
          </p:cNvPr>
          <p:cNvSpPr>
            <a:spLocks noGrp="1"/>
          </p:cNvSpPr>
          <p:nvPr>
            <p:ph type="title"/>
          </p:nvPr>
        </p:nvSpPr>
        <p:spPr/>
        <p:txBody>
          <a:bodyPr/>
          <a:lstStyle/>
          <a:p>
            <a:r>
              <a:rPr lang="en-US" dirty="0"/>
              <a:t>Nature</a:t>
            </a:r>
            <a:endParaRPr lang="sk-SK" dirty="0"/>
          </a:p>
        </p:txBody>
      </p:sp>
      <p:sp>
        <p:nvSpPr>
          <p:cNvPr id="3" name="Zástupný objekt pre obsah 2">
            <a:extLst>
              <a:ext uri="{FF2B5EF4-FFF2-40B4-BE49-F238E27FC236}">
                <a16:creationId xmlns:a16="http://schemas.microsoft.com/office/drawing/2014/main" id="{88A9FC81-9441-4970-9DD8-B9CF09EC8CA4}"/>
              </a:ext>
            </a:extLst>
          </p:cNvPr>
          <p:cNvSpPr>
            <a:spLocks noGrp="1"/>
          </p:cNvSpPr>
          <p:nvPr>
            <p:ph idx="1"/>
          </p:nvPr>
        </p:nvSpPr>
        <p:spPr>
          <a:xfrm>
            <a:off x="613351" y="2680106"/>
            <a:ext cx="6364224" cy="4149970"/>
          </a:xfrm>
        </p:spPr>
        <p:txBody>
          <a:bodyPr>
            <a:normAutofit/>
          </a:bodyPr>
          <a:lstStyle/>
          <a:p>
            <a:r>
              <a:rPr lang="sk-SK" sz="2200" dirty="0" err="1"/>
              <a:t>Mountains</a:t>
            </a:r>
            <a:r>
              <a:rPr lang="sk-SK" sz="2200" dirty="0"/>
              <a:t>: </a:t>
            </a:r>
            <a:r>
              <a:rPr lang="sk-SK" sz="2200" dirty="0" err="1"/>
              <a:t>High</a:t>
            </a:r>
            <a:r>
              <a:rPr lang="sk-SK" sz="2200" dirty="0"/>
              <a:t> </a:t>
            </a:r>
            <a:r>
              <a:rPr lang="sk-SK" sz="2200" dirty="0" err="1"/>
              <a:t>Tatras</a:t>
            </a:r>
            <a:r>
              <a:rPr lang="sk-SK" sz="2200" dirty="0"/>
              <a:t> (Gerlachovský štít), </a:t>
            </a:r>
            <a:r>
              <a:rPr lang="sk-SK" sz="2200" dirty="0" err="1"/>
              <a:t>Low</a:t>
            </a:r>
            <a:r>
              <a:rPr lang="sk-SK" sz="2200" dirty="0"/>
              <a:t> </a:t>
            </a:r>
            <a:r>
              <a:rPr lang="sk-SK" sz="2200" dirty="0" err="1"/>
              <a:t>Tatras</a:t>
            </a:r>
            <a:r>
              <a:rPr lang="sk-SK" sz="2200" dirty="0"/>
              <a:t>, Štiavnické vrchy..</a:t>
            </a:r>
          </a:p>
          <a:p>
            <a:r>
              <a:rPr lang="sk-SK" sz="2200" dirty="0" err="1"/>
              <a:t>Rivers</a:t>
            </a:r>
            <a:r>
              <a:rPr lang="sk-SK" sz="2200" dirty="0"/>
              <a:t>: Dunaj, Váh, </a:t>
            </a:r>
            <a:r>
              <a:rPr lang="sk-SK" sz="2200" dirty="0" smtClean="0"/>
              <a:t>Myjava, Hron...</a:t>
            </a:r>
            <a:endParaRPr lang="sk-SK" sz="2200" dirty="0"/>
          </a:p>
          <a:p>
            <a:r>
              <a:rPr lang="sk-SK" sz="2200" dirty="0" err="1"/>
              <a:t>Castles</a:t>
            </a:r>
            <a:r>
              <a:rPr lang="sk-SK" sz="2200" dirty="0"/>
              <a:t>: Bojnice, </a:t>
            </a:r>
            <a:r>
              <a:rPr lang="sk-SK" sz="2200" dirty="0" err="1"/>
              <a:t>ruins</a:t>
            </a:r>
            <a:r>
              <a:rPr lang="sk-SK" sz="2200" dirty="0"/>
              <a:t> of Beckov, </a:t>
            </a:r>
            <a:r>
              <a:rPr lang="sk-SK" sz="2200" dirty="0" err="1"/>
              <a:t>castle</a:t>
            </a:r>
            <a:r>
              <a:rPr lang="sk-SK" sz="2200" dirty="0"/>
              <a:t> in Bratislava,</a:t>
            </a:r>
            <a:r>
              <a:rPr lang="en-US" sz="2200" dirty="0"/>
              <a:t> </a:t>
            </a:r>
            <a:r>
              <a:rPr lang="sk-SK" sz="2200" dirty="0"/>
              <a:t>New and Old </a:t>
            </a:r>
            <a:r>
              <a:rPr lang="sk-SK" sz="2200" dirty="0" err="1"/>
              <a:t>castle</a:t>
            </a:r>
            <a:r>
              <a:rPr lang="sk-SK" sz="2200" dirty="0"/>
              <a:t> in Banská Štiavnica, </a:t>
            </a:r>
            <a:r>
              <a:rPr lang="sk-SK" sz="2200" dirty="0" err="1"/>
              <a:t>the</a:t>
            </a:r>
            <a:r>
              <a:rPr lang="sk-SK" sz="2200" dirty="0"/>
              <a:t> </a:t>
            </a:r>
            <a:r>
              <a:rPr lang="sk-SK" sz="2200" dirty="0" err="1"/>
              <a:t>Castle</a:t>
            </a:r>
            <a:r>
              <a:rPr lang="sk-SK" sz="2200" dirty="0"/>
              <a:t> in Levice and </a:t>
            </a:r>
            <a:r>
              <a:rPr lang="sk-SK" sz="2200" dirty="0" err="1"/>
              <a:t>the</a:t>
            </a:r>
            <a:r>
              <a:rPr lang="sk-SK" sz="2200" dirty="0"/>
              <a:t> </a:t>
            </a:r>
            <a:r>
              <a:rPr lang="sk-SK" sz="2200" dirty="0" err="1"/>
              <a:t>castle</a:t>
            </a:r>
            <a:r>
              <a:rPr lang="sk-SK" sz="2200" dirty="0"/>
              <a:t> in Orava ..</a:t>
            </a:r>
            <a:endParaRPr lang="en-US" sz="2200" dirty="0"/>
          </a:p>
          <a:p>
            <a:r>
              <a:rPr lang="en-US" sz="2200" dirty="0"/>
              <a:t>Caves: </a:t>
            </a:r>
            <a:r>
              <a:rPr lang="en-US" sz="2200" dirty="0" err="1"/>
              <a:t>Dob</a:t>
            </a:r>
            <a:r>
              <a:rPr lang="sk-SK" sz="2200" dirty="0" err="1"/>
              <a:t>šinská</a:t>
            </a:r>
            <a:r>
              <a:rPr lang="sk-SK" sz="2200" dirty="0"/>
              <a:t> </a:t>
            </a:r>
            <a:r>
              <a:rPr lang="sk-SK" sz="2200" dirty="0" err="1"/>
              <a:t>ice</a:t>
            </a:r>
            <a:r>
              <a:rPr lang="sk-SK" sz="2200" dirty="0"/>
              <a:t> </a:t>
            </a:r>
            <a:r>
              <a:rPr lang="sk-SK" sz="2200" dirty="0" err="1"/>
              <a:t>cave</a:t>
            </a:r>
            <a:r>
              <a:rPr lang="sk-SK" sz="2200" dirty="0"/>
              <a:t>, </a:t>
            </a:r>
            <a:r>
              <a:rPr lang="sk-SK" sz="2200" dirty="0" err="1"/>
              <a:t>Demäňovská</a:t>
            </a:r>
            <a:r>
              <a:rPr lang="sk-SK" sz="2200" dirty="0"/>
              <a:t> </a:t>
            </a:r>
            <a:r>
              <a:rPr lang="sk-SK" sz="2200" dirty="0" err="1"/>
              <a:t>cave</a:t>
            </a:r>
            <a:r>
              <a:rPr lang="sk-SK" sz="2200" dirty="0"/>
              <a:t>, Driny </a:t>
            </a:r>
            <a:r>
              <a:rPr lang="sk-SK" sz="2200" dirty="0" err="1"/>
              <a:t>cave</a:t>
            </a:r>
            <a:r>
              <a:rPr lang="sk-SK" sz="2200" dirty="0"/>
              <a:t>..</a:t>
            </a:r>
          </a:p>
        </p:txBody>
      </p:sp>
      <p:pic>
        <p:nvPicPr>
          <p:cNvPr id="6" name="Obrázok 5">
            <a:extLst>
              <a:ext uri="{FF2B5EF4-FFF2-40B4-BE49-F238E27FC236}">
                <a16:creationId xmlns:a16="http://schemas.microsoft.com/office/drawing/2014/main" id="{36AFBD9D-587B-40FD-B25E-8C1305003AD4}"/>
              </a:ext>
            </a:extLst>
          </p:cNvPr>
          <p:cNvPicPr>
            <a:picLocks noChangeAspect="1"/>
          </p:cNvPicPr>
          <p:nvPr/>
        </p:nvPicPr>
        <p:blipFill>
          <a:blip r:embed="rId2"/>
          <a:stretch>
            <a:fillRect/>
          </a:stretch>
        </p:blipFill>
        <p:spPr>
          <a:xfrm>
            <a:off x="8172629" y="4360985"/>
            <a:ext cx="3428640" cy="2365496"/>
          </a:xfrm>
          <a:prstGeom prst="rect">
            <a:avLst/>
          </a:prstGeom>
        </p:spPr>
      </p:pic>
      <p:pic>
        <p:nvPicPr>
          <p:cNvPr id="4" name="Obrázok 3"/>
          <p:cNvPicPr>
            <a:picLocks noChangeAspect="1"/>
          </p:cNvPicPr>
          <p:nvPr/>
        </p:nvPicPr>
        <p:blipFill>
          <a:blip r:embed="rId3"/>
          <a:stretch>
            <a:fillRect/>
          </a:stretch>
        </p:blipFill>
        <p:spPr>
          <a:xfrm>
            <a:off x="6977575" y="2281754"/>
            <a:ext cx="3243353" cy="1950889"/>
          </a:xfrm>
          <a:prstGeom prst="rect">
            <a:avLst/>
          </a:prstGeom>
        </p:spPr>
      </p:pic>
    </p:spTree>
    <p:extLst>
      <p:ext uri="{BB962C8B-B14F-4D97-AF65-F5344CB8AC3E}">
        <p14:creationId xmlns:p14="http://schemas.microsoft.com/office/powerpoint/2010/main" val="169493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Culture </a:t>
            </a:r>
            <a:endParaRPr lang="sk-SK" dirty="0"/>
          </a:p>
        </p:txBody>
      </p:sp>
      <p:sp>
        <p:nvSpPr>
          <p:cNvPr id="3" name="Zástupný objekt pre obsah 2"/>
          <p:cNvSpPr>
            <a:spLocks noGrp="1"/>
          </p:cNvSpPr>
          <p:nvPr>
            <p:ph idx="1"/>
          </p:nvPr>
        </p:nvSpPr>
        <p:spPr>
          <a:xfrm>
            <a:off x="267286" y="2391507"/>
            <a:ext cx="5106572" cy="4600136"/>
          </a:xfrm>
        </p:spPr>
        <p:txBody>
          <a:bodyPr>
            <a:noAutofit/>
          </a:bodyPr>
          <a:lstStyle/>
          <a:p>
            <a:r>
              <a:rPr lang="en-US" sz="2200" dirty="0"/>
              <a:t>Rich folklore and folk traditions, each part has its own unique costume </a:t>
            </a:r>
          </a:p>
          <a:p>
            <a:pPr marL="0" indent="0">
              <a:buNone/>
            </a:pPr>
            <a:r>
              <a:rPr lang="en-US" sz="2200" dirty="0"/>
              <a:t>There are many folklore festivals: </a:t>
            </a:r>
            <a:r>
              <a:rPr lang="en-US" sz="2200" dirty="0" err="1"/>
              <a:t>Myava</a:t>
            </a:r>
            <a:r>
              <a:rPr lang="en-US" sz="2200" dirty="0"/>
              <a:t> and </a:t>
            </a:r>
            <a:r>
              <a:rPr lang="en-US" sz="2200" dirty="0" err="1"/>
              <a:t>Detva</a:t>
            </a:r>
            <a:endParaRPr lang="en-US" sz="2200" dirty="0"/>
          </a:p>
          <a:p>
            <a:pPr marL="0" indent="0">
              <a:buNone/>
            </a:pPr>
            <a:r>
              <a:rPr lang="en-US" sz="2200" dirty="0">
                <a:hlinkClick r:id="rId2"/>
              </a:rPr>
              <a:t>https://www.youtube.com/watch?v=2VXUITOgPhE</a:t>
            </a:r>
            <a:endParaRPr lang="en-US" sz="2200" dirty="0"/>
          </a:p>
          <a:p>
            <a:pPr marL="0" indent="0">
              <a:buNone/>
            </a:pPr>
            <a:r>
              <a:rPr lang="en-US" sz="2200" dirty="0">
                <a:hlinkClick r:id="rId3"/>
              </a:rPr>
              <a:t>https://www.youtube.com/watch?v=b-k-YZHQG_8</a:t>
            </a:r>
            <a:endParaRPr lang="sk-SK" sz="2200" dirty="0"/>
          </a:p>
          <a:p>
            <a:pPr marL="0" indent="0">
              <a:buNone/>
            </a:pPr>
            <a:r>
              <a:rPr lang="en-US" sz="2200" dirty="0">
                <a:hlinkClick r:id="rId4"/>
              </a:rPr>
              <a:t>https://www.youtube.com/watch?v=8jG7P3NU2aQ</a:t>
            </a:r>
            <a:endParaRPr lang="sk-SK" sz="2200" dirty="0"/>
          </a:p>
          <a:p>
            <a:pPr marL="0" indent="0">
              <a:buNone/>
            </a:pPr>
            <a:endParaRPr lang="en-US" sz="2200" dirty="0"/>
          </a:p>
          <a:p>
            <a:pPr marL="0" indent="0">
              <a:buNone/>
            </a:pPr>
            <a:endParaRPr lang="en-US" sz="2200" dirty="0"/>
          </a:p>
        </p:txBody>
      </p:sp>
      <p:pic>
        <p:nvPicPr>
          <p:cNvPr id="4" name="Obrázok 3"/>
          <p:cNvPicPr>
            <a:picLocks noChangeAspect="1"/>
          </p:cNvPicPr>
          <p:nvPr/>
        </p:nvPicPr>
        <p:blipFill>
          <a:blip r:embed="rId5"/>
          <a:stretch>
            <a:fillRect/>
          </a:stretch>
        </p:blipFill>
        <p:spPr>
          <a:xfrm>
            <a:off x="5563532" y="2602523"/>
            <a:ext cx="2597099" cy="3462798"/>
          </a:xfrm>
          <a:prstGeom prst="rect">
            <a:avLst/>
          </a:prstGeom>
        </p:spPr>
      </p:pic>
      <p:pic>
        <p:nvPicPr>
          <p:cNvPr id="5" name="Obrázok 4">
            <a:extLst>
              <a:ext uri="{FF2B5EF4-FFF2-40B4-BE49-F238E27FC236}">
                <a16:creationId xmlns:a16="http://schemas.microsoft.com/office/drawing/2014/main" id="{8B330ED4-D74A-4885-9525-C24EE0742290}"/>
              </a:ext>
            </a:extLst>
          </p:cNvPr>
          <p:cNvPicPr>
            <a:picLocks noChangeAspect="1"/>
          </p:cNvPicPr>
          <p:nvPr/>
        </p:nvPicPr>
        <p:blipFill>
          <a:blip r:embed="rId6"/>
          <a:stretch>
            <a:fillRect/>
          </a:stretch>
        </p:blipFill>
        <p:spPr>
          <a:xfrm>
            <a:off x="8350305" y="3235569"/>
            <a:ext cx="3761542" cy="2356337"/>
          </a:xfrm>
          <a:prstGeom prst="rect">
            <a:avLst/>
          </a:prstGeom>
        </p:spPr>
      </p:pic>
    </p:spTree>
    <p:extLst>
      <p:ext uri="{BB962C8B-B14F-4D97-AF65-F5344CB8AC3E}">
        <p14:creationId xmlns:p14="http://schemas.microsoft.com/office/powerpoint/2010/main" val="908227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Traditions </a:t>
            </a:r>
            <a:endParaRPr lang="sk-SK" dirty="0"/>
          </a:p>
        </p:txBody>
      </p:sp>
      <p:sp>
        <p:nvSpPr>
          <p:cNvPr id="3" name="Zástupný objekt pre obsah 2"/>
          <p:cNvSpPr>
            <a:spLocks noGrp="1"/>
          </p:cNvSpPr>
          <p:nvPr>
            <p:ph idx="1"/>
          </p:nvPr>
        </p:nvSpPr>
        <p:spPr>
          <a:xfrm>
            <a:off x="413409" y="2625214"/>
            <a:ext cx="6459794" cy="3731342"/>
          </a:xfrm>
        </p:spPr>
        <p:txBody>
          <a:bodyPr>
            <a:normAutofit lnSpcReduction="10000"/>
          </a:bodyPr>
          <a:lstStyle/>
          <a:p>
            <a:r>
              <a:rPr lang="en-US" sz="2200" b="1" dirty="0"/>
              <a:t>Easter-</a:t>
            </a:r>
            <a:r>
              <a:rPr lang="en-US" sz="2200" dirty="0"/>
              <a:t> painting eggs for boys, pouring water on girls, gentle whipping with a </a:t>
            </a:r>
            <a:r>
              <a:rPr lang="en-US" sz="2200" dirty="0" err="1"/>
              <a:t>brich</a:t>
            </a:r>
            <a:r>
              <a:rPr lang="en-US" sz="2200" dirty="0"/>
              <a:t> rod</a:t>
            </a:r>
          </a:p>
          <a:p>
            <a:r>
              <a:rPr lang="en-US" sz="2200" b="1" dirty="0"/>
              <a:t>6th December: St. Nikolas </a:t>
            </a:r>
            <a:r>
              <a:rPr lang="en-US" sz="2200" dirty="0"/>
              <a:t>puts in boot of good children sweets and the bad kids get onions and coal</a:t>
            </a:r>
          </a:p>
          <a:p>
            <a:r>
              <a:rPr lang="en-US" sz="2200" b="1" dirty="0"/>
              <a:t>Christmas-</a:t>
            </a:r>
            <a:r>
              <a:rPr lang="en-US" sz="2200" dirty="0"/>
              <a:t> first meal of our dinner are wafers with honey and garlic we cut open an apple –for good health. Cabbage or pea soup is usually served, followed by fish and potato salad. After dinner we unwrap the gifts under the tree. We </a:t>
            </a:r>
            <a:r>
              <a:rPr lang="en-US" sz="2200" dirty="0" smtClean="0"/>
              <a:t>finish </a:t>
            </a:r>
            <a:r>
              <a:rPr lang="en-US" sz="2200" dirty="0"/>
              <a:t>the night by watching Christmas movies and by singing Christmas carols </a:t>
            </a:r>
            <a:endParaRPr lang="sk-SK" sz="2200" dirty="0"/>
          </a:p>
        </p:txBody>
      </p:sp>
      <p:pic>
        <p:nvPicPr>
          <p:cNvPr id="4" name="Obrázok 3"/>
          <p:cNvPicPr>
            <a:picLocks noChangeAspect="1"/>
          </p:cNvPicPr>
          <p:nvPr/>
        </p:nvPicPr>
        <p:blipFill>
          <a:blip r:embed="rId2"/>
          <a:stretch>
            <a:fillRect/>
          </a:stretch>
        </p:blipFill>
        <p:spPr>
          <a:xfrm>
            <a:off x="7492182" y="2391698"/>
            <a:ext cx="4198374" cy="4198374"/>
          </a:xfrm>
          <a:prstGeom prst="rect">
            <a:avLst/>
          </a:prstGeom>
        </p:spPr>
      </p:pic>
    </p:spTree>
    <p:extLst>
      <p:ext uri="{BB962C8B-B14F-4D97-AF65-F5344CB8AC3E}">
        <p14:creationId xmlns:p14="http://schemas.microsoft.com/office/powerpoint/2010/main" val="1504601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13C479-F83C-4D09-ADDC-F62D47219E36}"/>
              </a:ext>
            </a:extLst>
          </p:cNvPr>
          <p:cNvSpPr>
            <a:spLocks noGrp="1"/>
          </p:cNvSpPr>
          <p:nvPr>
            <p:ph type="title"/>
          </p:nvPr>
        </p:nvSpPr>
        <p:spPr>
          <a:xfrm>
            <a:off x="2231136" y="1214365"/>
            <a:ext cx="8005455" cy="4775335"/>
          </a:xfrm>
        </p:spPr>
        <p:txBody>
          <a:bodyPr>
            <a:normAutofit/>
          </a:bodyPr>
          <a:lstStyle/>
          <a:p>
            <a:r>
              <a:rPr lang="sk-SK" sz="4800" dirty="0" err="1"/>
              <a:t>Thank</a:t>
            </a:r>
            <a:r>
              <a:rPr lang="sk-SK" sz="4800" dirty="0"/>
              <a:t> </a:t>
            </a:r>
            <a:r>
              <a:rPr lang="sk-SK" sz="4800" dirty="0" err="1"/>
              <a:t>you</a:t>
            </a:r>
            <a:r>
              <a:rPr lang="sk-SK" sz="4800" dirty="0"/>
              <a:t> </a:t>
            </a:r>
            <a:r>
              <a:rPr lang="sk-SK" sz="4800" dirty="0" err="1"/>
              <a:t>for</a:t>
            </a:r>
            <a:r>
              <a:rPr lang="sk-SK" sz="4800" dirty="0"/>
              <a:t> </a:t>
            </a:r>
            <a:r>
              <a:rPr lang="sk-SK" sz="4800" dirty="0" err="1"/>
              <a:t>your</a:t>
            </a:r>
            <a:r>
              <a:rPr lang="sk-SK" sz="4800" dirty="0"/>
              <a:t> </a:t>
            </a:r>
            <a:r>
              <a:rPr lang="sk-SK" sz="4800" dirty="0" err="1"/>
              <a:t>attention</a:t>
            </a:r>
            <a:r>
              <a:rPr lang="sk-SK" sz="4800" dirty="0"/>
              <a:t>, </a:t>
            </a:r>
            <a:r>
              <a:rPr lang="sk-SK" sz="4800" dirty="0" err="1"/>
              <a:t>hope</a:t>
            </a:r>
            <a:r>
              <a:rPr lang="sk-SK" sz="4800" dirty="0"/>
              <a:t> </a:t>
            </a:r>
            <a:r>
              <a:rPr lang="sk-SK" sz="4800" dirty="0" err="1"/>
              <a:t>you</a:t>
            </a:r>
            <a:r>
              <a:rPr lang="sk-SK" sz="4800" dirty="0"/>
              <a:t> are </a:t>
            </a:r>
            <a:r>
              <a:rPr lang="sk-SK" sz="4800" dirty="0" err="1"/>
              <a:t>enjoying</a:t>
            </a:r>
            <a:r>
              <a:rPr lang="sk-SK" sz="4800" dirty="0"/>
              <a:t> </a:t>
            </a:r>
            <a:r>
              <a:rPr lang="sk-SK" sz="4800" dirty="0" err="1"/>
              <a:t>your</a:t>
            </a:r>
            <a:r>
              <a:rPr lang="sk-SK" sz="4800" dirty="0"/>
              <a:t> </a:t>
            </a:r>
            <a:r>
              <a:rPr lang="sk-SK" sz="4800" dirty="0" err="1"/>
              <a:t>stay</a:t>
            </a:r>
            <a:endParaRPr lang="sk-SK" sz="4800" dirty="0"/>
          </a:p>
        </p:txBody>
      </p:sp>
      <p:sp>
        <p:nvSpPr>
          <p:cNvPr id="3" name="Zástupný objekt pre obsah 2">
            <a:extLst>
              <a:ext uri="{FF2B5EF4-FFF2-40B4-BE49-F238E27FC236}">
                <a16:creationId xmlns:a16="http://schemas.microsoft.com/office/drawing/2014/main" id="{29EBC426-4840-4749-B758-8BD5E7403F44}"/>
              </a:ext>
            </a:extLst>
          </p:cNvPr>
          <p:cNvSpPr>
            <a:spLocks noGrp="1"/>
          </p:cNvSpPr>
          <p:nvPr>
            <p:ph idx="1"/>
          </p:nvPr>
        </p:nvSpPr>
        <p:spPr/>
        <p:txBody>
          <a:bodyPr/>
          <a:lstStyle/>
          <a:p>
            <a:endParaRPr lang="sk-SK" dirty="0"/>
          </a:p>
        </p:txBody>
      </p:sp>
    </p:spTree>
    <p:extLst>
      <p:ext uri="{BB962C8B-B14F-4D97-AF65-F5344CB8AC3E}">
        <p14:creationId xmlns:p14="http://schemas.microsoft.com/office/powerpoint/2010/main" val="4176573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FE17AAA5-43B1-4A0E-B4DB-60AC9F0C63AC}"/>
              </a:ext>
            </a:extLst>
          </p:cNvPr>
          <p:cNvSpPr>
            <a:spLocks noGrp="1"/>
          </p:cNvSpPr>
          <p:nvPr>
            <p:ph idx="1"/>
          </p:nvPr>
        </p:nvSpPr>
        <p:spPr>
          <a:xfrm>
            <a:off x="450166" y="534572"/>
            <a:ext cx="11155680" cy="6049108"/>
          </a:xfrm>
        </p:spPr>
        <p:txBody>
          <a:bodyPr numCol="2">
            <a:normAutofit/>
          </a:bodyPr>
          <a:lstStyle/>
          <a:p>
            <a:r>
              <a:rPr lang="sk-SK" dirty="0">
                <a:hlinkClick r:id="rId2"/>
              </a:rPr>
              <a:t>http://www.regionzilina.sk/nas-kraj/zakladne-informacie/</a:t>
            </a:r>
            <a:endParaRPr lang="en-US" dirty="0"/>
          </a:p>
          <a:p>
            <a:r>
              <a:rPr lang="sk-SK" dirty="0">
                <a:hlinkClick r:id="rId3"/>
              </a:rPr>
              <a:t>http://www.region-bsk.sk/clanok/informacie-o-kraji-126328.aspx</a:t>
            </a:r>
            <a:endParaRPr lang="en-US" dirty="0"/>
          </a:p>
          <a:p>
            <a:r>
              <a:rPr lang="sk-SK" dirty="0">
                <a:hlinkClick r:id="rId4"/>
              </a:rPr>
              <a:t>https://www.trnava-vuc.sk/sk/naj-v-kraji</a:t>
            </a:r>
            <a:endParaRPr lang="en-US" dirty="0"/>
          </a:p>
          <a:p>
            <a:r>
              <a:rPr lang="sk-SK" dirty="0">
                <a:hlinkClick r:id="rId5"/>
              </a:rPr>
              <a:t>https://www.vucbb.sk/Turista/Zozn%C3%A1mtesaskrajom.aspx</a:t>
            </a:r>
            <a:endParaRPr lang="en-US" dirty="0"/>
          </a:p>
          <a:p>
            <a:r>
              <a:rPr lang="sk-SK" dirty="0">
                <a:hlinkClick r:id="rId6"/>
              </a:rPr>
              <a:t>https://web.vucke.sk/sk/</a:t>
            </a:r>
            <a:endParaRPr lang="en-US" dirty="0"/>
          </a:p>
          <a:p>
            <a:r>
              <a:rPr lang="sk-SK" dirty="0">
                <a:hlinkClick r:id="rId7"/>
              </a:rPr>
              <a:t>http://www.ssj.sk/sk/mapa-jaskyn</a:t>
            </a:r>
            <a:endParaRPr lang="sk-SK" dirty="0"/>
          </a:p>
          <a:p>
            <a:r>
              <a:rPr lang="sk-SK" dirty="0">
                <a:hlinkClick r:id="rId8"/>
              </a:rPr>
              <a:t>https://slovake.eu/en/intro/slovakia/culture</a:t>
            </a:r>
            <a:endParaRPr lang="sk-SK" dirty="0"/>
          </a:p>
          <a:p>
            <a:r>
              <a:rPr lang="sk-SK" dirty="0">
                <a:hlinkClick r:id="rId9"/>
              </a:rPr>
              <a:t>https://www.tsk.sk/trenciansky-samospravny-kraj.html?page_id=116</a:t>
            </a:r>
            <a:endParaRPr lang="sk-SK" dirty="0"/>
          </a:p>
          <a:p>
            <a:r>
              <a:rPr lang="sk-SK" dirty="0">
                <a:hlinkClick r:id="rId10"/>
              </a:rPr>
              <a:t>https://www.poznajslovensko.sk/regiony-okresy-mesta-obce</a:t>
            </a:r>
            <a:endParaRPr lang="sk-SK" dirty="0"/>
          </a:p>
          <a:p>
            <a:r>
              <a:rPr lang="sk-SK" dirty="0">
                <a:hlinkClick r:id="rId11"/>
              </a:rPr>
              <a:t>http://www.obecsihelne.sk/svaty-mikulas/</a:t>
            </a:r>
            <a:endParaRPr lang="sk-SK" dirty="0"/>
          </a:p>
          <a:p>
            <a:r>
              <a:rPr lang="sk-SK" dirty="0">
                <a:hlinkClick r:id="rId12"/>
              </a:rPr>
              <a:t>https://www.sashe.sk/krojovaneBabiky/detail/babka-v-tekovskom-kroji-1</a:t>
            </a:r>
            <a:endParaRPr lang="sk-SK" dirty="0"/>
          </a:p>
          <a:p>
            <a:r>
              <a:rPr lang="sk-SK" dirty="0">
                <a:hlinkClick r:id="rId13"/>
              </a:rPr>
              <a:t>http://pokec.azet.sk/klub/som-slovak-a-som-nato-hrdy/fotoalbumy/mapa-slovenska/ft-354263088</a:t>
            </a:r>
            <a:endParaRPr lang="sk-SK" dirty="0"/>
          </a:p>
          <a:p>
            <a:r>
              <a:rPr lang="sk-SK" dirty="0">
                <a:hlinkClick r:id="rId14"/>
              </a:rPr>
              <a:t>https://sk.wikipedia.org/wiki/Vlajka_Slovenska</a:t>
            </a:r>
            <a:endParaRPr lang="sk-SK" dirty="0"/>
          </a:p>
          <a:p>
            <a:r>
              <a:rPr lang="sk-SK" dirty="0">
                <a:hlinkClick r:id="rId15"/>
              </a:rPr>
              <a:t>https://sk.wikipedia.org/wiki/Bratislava</a:t>
            </a:r>
            <a:endParaRPr lang="sk-SK" dirty="0"/>
          </a:p>
          <a:p>
            <a:r>
              <a:rPr lang="sk-SK" dirty="0">
                <a:hlinkClick r:id="rId16"/>
              </a:rPr>
              <a:t>http://www.penzion-kamzik.sk/oravsky-hrad-v-celej-svojej-krase</a:t>
            </a:r>
            <a:endParaRPr lang="sk-SK" dirty="0"/>
          </a:p>
          <a:p>
            <a:r>
              <a:rPr lang="sk-SK" dirty="0">
                <a:hlinkClick r:id="rId17"/>
              </a:rPr>
              <a:t>http://pokec.azet.sk/klub/vysoke-tatry</a:t>
            </a:r>
            <a:endParaRPr lang="sk-SK" dirty="0"/>
          </a:p>
          <a:p>
            <a:endParaRPr lang="sk-SK" dirty="0"/>
          </a:p>
        </p:txBody>
      </p:sp>
    </p:spTree>
    <p:extLst>
      <p:ext uri="{BB962C8B-B14F-4D97-AF65-F5344CB8AC3E}">
        <p14:creationId xmlns:p14="http://schemas.microsoft.com/office/powerpoint/2010/main" val="1431203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Parcel">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TM02900720[[fn=Integrál]]</Template>
  <TotalTime>5805</TotalTime>
  <Words>423</Words>
  <Application>Microsoft Office PowerPoint</Application>
  <PresentationFormat>Širokouhlá</PresentationFormat>
  <Paragraphs>59</Paragraphs>
  <Slides>9</Slides>
  <Notes>0</Notes>
  <HiddenSlides>0</HiddenSlides>
  <MMClips>0</MMClips>
  <ScaleCrop>false</ScaleCrop>
  <HeadingPairs>
    <vt:vector size="6" baseType="variant">
      <vt:variant>
        <vt:lpstr>Použité písma</vt:lpstr>
      </vt:variant>
      <vt:variant>
        <vt:i4>5</vt:i4>
      </vt:variant>
      <vt:variant>
        <vt:lpstr>Motív</vt:lpstr>
      </vt:variant>
      <vt:variant>
        <vt:i4>3</vt:i4>
      </vt:variant>
      <vt:variant>
        <vt:lpstr>Nadpisy snímok</vt:lpstr>
      </vt:variant>
      <vt:variant>
        <vt:i4>9</vt:i4>
      </vt:variant>
    </vt:vector>
  </HeadingPairs>
  <TitlesOfParts>
    <vt:vector size="17" baseType="lpstr">
      <vt:lpstr>Arial</vt:lpstr>
      <vt:lpstr>Calibri</vt:lpstr>
      <vt:lpstr>Calibri Light</vt:lpstr>
      <vt:lpstr>Gill Sans MT</vt:lpstr>
      <vt:lpstr>Wingdings 2</vt:lpstr>
      <vt:lpstr>HDOfficeLightV0</vt:lpstr>
      <vt:lpstr>1_HDOfficeLightV0</vt:lpstr>
      <vt:lpstr>Parcel</vt:lpstr>
      <vt:lpstr>Prezentácia programu PowerPoint</vt:lpstr>
      <vt:lpstr>Basic information</vt:lpstr>
      <vt:lpstr>Bratislava- The capital city</vt:lpstr>
      <vt:lpstr>Land</vt:lpstr>
      <vt:lpstr>Nature</vt:lpstr>
      <vt:lpstr>Culture </vt:lpstr>
      <vt:lpstr>Traditions </vt:lpstr>
      <vt:lpstr>Thank you for your attention, hope you are enjoying your stay</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Emka Briedikova</dc:creator>
  <cp:lastModifiedBy>skola</cp:lastModifiedBy>
  <cp:revision>42</cp:revision>
  <dcterms:created xsi:type="dcterms:W3CDTF">2017-09-29T17:09:04Z</dcterms:created>
  <dcterms:modified xsi:type="dcterms:W3CDTF">2017-11-10T07:21:50Z</dcterms:modified>
</cp:coreProperties>
</file>