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notesMasterIdLst>
    <p:notesMasterId r:id="rId15"/>
  </p:notesMasterIdLst>
  <p:sldIdLst>
    <p:sldId id="256" r:id="rId2"/>
    <p:sldId id="269" r:id="rId3"/>
    <p:sldId id="270" r:id="rId4"/>
    <p:sldId id="262" r:id="rId5"/>
    <p:sldId id="257" r:id="rId6"/>
    <p:sldId id="258" r:id="rId7"/>
    <p:sldId id="259" r:id="rId8"/>
    <p:sldId id="260" r:id="rId9"/>
    <p:sldId id="261" r:id="rId10"/>
    <p:sldId id="266" r:id="rId11"/>
    <p:sldId id="267" r:id="rId12"/>
    <p:sldId id="268" r:id="rId13"/>
    <p:sldId id="271" r:id="rId1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  <a:srgbClr val="21641C"/>
    <a:srgbClr val="727A06"/>
    <a:srgbClr val="7C1E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2" autoAdjust="0"/>
    <p:restoredTop sz="86399" autoAdjust="0"/>
  </p:normalViewPr>
  <p:slideViewPr>
    <p:cSldViewPr>
      <p:cViewPr>
        <p:scale>
          <a:sx n="71" d="100"/>
          <a:sy n="71" d="100"/>
        </p:scale>
        <p:origin x="-782" y="-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9E1978-2CDC-4BF1-B030-308740FD7B54}" type="datetimeFigureOut">
              <a:rPr lang="pl-PL" smtClean="0"/>
              <a:pPr/>
              <a:t>2017-11-04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77943F-F3CB-4AFA-AB63-6F1E52C73E0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9216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FD263-EA1B-4AAD-9AC2-6463B5BF8835}" type="datetimeFigureOut">
              <a:rPr lang="pl-PL" smtClean="0"/>
              <a:pPr/>
              <a:t>2017-11-04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1D3B4-FEC7-4E4C-8BA3-569FEE02EB2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FD263-EA1B-4AAD-9AC2-6463B5BF8835}" type="datetimeFigureOut">
              <a:rPr lang="pl-PL" smtClean="0"/>
              <a:pPr/>
              <a:t>2017-11-04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1D3B4-FEC7-4E4C-8BA3-569FEE02EB2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FD263-EA1B-4AAD-9AC2-6463B5BF8835}" type="datetimeFigureOut">
              <a:rPr lang="pl-PL" smtClean="0"/>
              <a:pPr/>
              <a:t>2017-11-04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1D3B4-FEC7-4E4C-8BA3-569FEE02EB2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FD263-EA1B-4AAD-9AC2-6463B5BF8835}" type="datetimeFigureOut">
              <a:rPr lang="pl-PL" smtClean="0"/>
              <a:pPr/>
              <a:t>2017-11-04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1D3B4-FEC7-4E4C-8BA3-569FEE02EB2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FD263-EA1B-4AAD-9AC2-6463B5BF8835}" type="datetimeFigureOut">
              <a:rPr lang="pl-PL" smtClean="0"/>
              <a:pPr/>
              <a:t>2017-11-04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1D3B4-FEC7-4E4C-8BA3-569FEE02EB2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FD263-EA1B-4AAD-9AC2-6463B5BF8835}" type="datetimeFigureOut">
              <a:rPr lang="pl-PL" smtClean="0"/>
              <a:pPr/>
              <a:t>2017-11-04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1D3B4-FEC7-4E4C-8BA3-569FEE02EB2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FD263-EA1B-4AAD-9AC2-6463B5BF8835}" type="datetimeFigureOut">
              <a:rPr lang="pl-PL" smtClean="0"/>
              <a:pPr/>
              <a:t>2017-11-04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1D3B4-FEC7-4E4C-8BA3-569FEE02EB2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FD263-EA1B-4AAD-9AC2-6463B5BF8835}" type="datetimeFigureOut">
              <a:rPr lang="pl-PL" smtClean="0"/>
              <a:pPr/>
              <a:t>2017-11-04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1D3B4-FEC7-4E4C-8BA3-569FEE02EB2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FD263-EA1B-4AAD-9AC2-6463B5BF8835}" type="datetimeFigureOut">
              <a:rPr lang="pl-PL" smtClean="0"/>
              <a:pPr/>
              <a:t>2017-11-04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1D3B4-FEC7-4E4C-8BA3-569FEE02EB2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FD263-EA1B-4AAD-9AC2-6463B5BF8835}" type="datetimeFigureOut">
              <a:rPr lang="pl-PL" smtClean="0"/>
              <a:pPr/>
              <a:t>2017-11-04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1D3B4-FEC7-4E4C-8BA3-569FEE02EB2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ze ściętym i zaokrąglonym rogiem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ójkąt prostokątny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FD263-EA1B-4AAD-9AC2-6463B5BF8835}" type="datetimeFigureOut">
              <a:rPr lang="pl-PL" smtClean="0"/>
              <a:pPr/>
              <a:t>2017-11-04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391D3B4-FEC7-4E4C-8BA3-569FEE02EB2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10" name="Dowolny kształt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Dowolny kształt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DFFD263-EA1B-4AAD-9AC2-6463B5BF8835}" type="datetimeFigureOut">
              <a:rPr lang="pl-PL" smtClean="0"/>
              <a:pPr/>
              <a:t>2017-11-04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391D3B4-FEC7-4E4C-8BA3-569FEE02EB2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2" name="Grupa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Dowolny kształt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Dowolny kształt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psp17@wp.p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79512" y="332656"/>
            <a:ext cx="8964488" cy="201622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pl-PL" sz="5300" dirty="0" smtClean="0">
                <a:solidFill>
                  <a:srgbClr val="FFC000"/>
                </a:solidFill>
                <a:latin typeface="Arial Narrow" pitchFamily="34" charset="0"/>
                <a:cs typeface="Times New Roman" pitchFamily="18" charset="0"/>
              </a:rPr>
              <a:t>Public </a:t>
            </a:r>
            <a:r>
              <a:rPr lang="pl-PL" sz="5300" dirty="0" err="1" smtClean="0">
                <a:solidFill>
                  <a:srgbClr val="FFC000"/>
                </a:solidFill>
                <a:latin typeface="Arial Narrow" pitchFamily="34" charset="0"/>
                <a:cs typeface="Times New Roman" pitchFamily="18" charset="0"/>
              </a:rPr>
              <a:t>Primary</a:t>
            </a:r>
            <a:r>
              <a:rPr lang="pl-PL" sz="5300" dirty="0" smtClean="0">
                <a:solidFill>
                  <a:srgbClr val="FFC000"/>
                </a:solidFill>
                <a:latin typeface="Arial Narrow" pitchFamily="34" charset="0"/>
                <a:cs typeface="Times New Roman" pitchFamily="18" charset="0"/>
              </a:rPr>
              <a:t> School no 17</a:t>
            </a:r>
            <a:r>
              <a:rPr lang="pl-PL" sz="6000" dirty="0" smtClean="0">
                <a:solidFill>
                  <a:srgbClr val="FFC000"/>
                </a:solidFill>
                <a:latin typeface="Arial Narrow" pitchFamily="34" charset="0"/>
                <a:cs typeface="Times New Roman" pitchFamily="18" charset="0"/>
              </a:rPr>
              <a:t/>
            </a:r>
            <a:br>
              <a:rPr lang="pl-PL" sz="6000" dirty="0" smtClean="0">
                <a:solidFill>
                  <a:srgbClr val="FFC000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pl-PL" sz="5300" dirty="0" smtClean="0">
                <a:solidFill>
                  <a:srgbClr val="FFC000"/>
                </a:solidFill>
                <a:latin typeface="Arial Narrow" pitchFamily="34" charset="0"/>
                <a:cs typeface="Times New Roman" pitchFamily="18" charset="0"/>
              </a:rPr>
              <a:t>of </a:t>
            </a:r>
            <a:r>
              <a:rPr lang="pl-PL" sz="5300" dirty="0" err="1" smtClean="0">
                <a:solidFill>
                  <a:srgbClr val="FFC000"/>
                </a:solidFill>
                <a:latin typeface="Arial Narrow" pitchFamily="34" charset="0"/>
                <a:cs typeface="Times New Roman" pitchFamily="18" charset="0"/>
              </a:rPr>
              <a:t>Children’s</a:t>
            </a:r>
            <a:r>
              <a:rPr lang="pl-PL" sz="5300" dirty="0" smtClean="0">
                <a:solidFill>
                  <a:srgbClr val="FFC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pl-PL" sz="5300" dirty="0" err="1" smtClean="0">
                <a:solidFill>
                  <a:srgbClr val="FFC000"/>
                </a:solidFill>
                <a:latin typeface="Arial Narrow" pitchFamily="34" charset="0"/>
                <a:cs typeface="Times New Roman" pitchFamily="18" charset="0"/>
              </a:rPr>
              <a:t>Friends</a:t>
            </a:r>
            <a:r>
              <a:rPr lang="pl-PL" sz="5300" dirty="0" smtClean="0">
                <a:solidFill>
                  <a:srgbClr val="FFC000"/>
                </a:solidFill>
                <a:latin typeface="Arial Narrow" pitchFamily="34" charset="0"/>
                <a:cs typeface="Times New Roman" pitchFamily="18" charset="0"/>
              </a:rPr>
              <a:t/>
            </a:r>
            <a:br>
              <a:rPr lang="pl-PL" sz="5300" dirty="0" smtClean="0">
                <a:solidFill>
                  <a:srgbClr val="FFC000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pl-PL" sz="5300" dirty="0" smtClean="0">
                <a:solidFill>
                  <a:srgbClr val="FFC000"/>
                </a:solidFill>
                <a:latin typeface="Arial Narrow" pitchFamily="34" charset="0"/>
                <a:cs typeface="Times New Roman" pitchFamily="18" charset="0"/>
              </a:rPr>
              <a:t>Radom, POLAND</a:t>
            </a:r>
            <a:endParaRPr lang="pl-PL" sz="5300" dirty="0">
              <a:solidFill>
                <a:srgbClr val="FFC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14338" name="Picture 2" descr="http://www.tenstickers.pl/naklejki-dekoracyjne/img/preview/naklejka-dla-dzieci-rysunek-powrot-do-szkoly-388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229200"/>
            <a:ext cx="4464496" cy="1628800"/>
          </a:xfrm>
          <a:prstGeom prst="rect">
            <a:avLst/>
          </a:prstGeom>
          <a:noFill/>
        </p:spPr>
      </p:pic>
      <p:pic>
        <p:nvPicPr>
          <p:cNvPr id="8" name="Picture 2" descr="http://www.tenstickers.pl/naklejki-dekoracyjne/img/preview/naklejka-dla-dzieci-rysunek-powrot-do-szkoly-388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797152"/>
            <a:ext cx="4572000" cy="2060848"/>
          </a:xfrm>
          <a:prstGeom prst="rect">
            <a:avLst/>
          </a:prstGeom>
          <a:noFill/>
        </p:spPr>
      </p:pic>
      <p:sp>
        <p:nvSpPr>
          <p:cNvPr id="6" name="Podtytuł 5"/>
          <p:cNvSpPr>
            <a:spLocks noGrp="1"/>
          </p:cNvSpPr>
          <p:nvPr>
            <p:ph type="subTitle" idx="1"/>
          </p:nvPr>
        </p:nvSpPr>
        <p:spPr>
          <a:xfrm>
            <a:off x="4572000" y="3140968"/>
            <a:ext cx="3888432" cy="1392560"/>
          </a:xfrm>
        </p:spPr>
        <p:txBody>
          <a:bodyPr>
            <a:normAutofit/>
          </a:bodyPr>
          <a:lstStyle/>
          <a:p>
            <a:pPr marL="514350" indent="-514350" algn="l">
              <a:buFont typeface="Wingdings" pitchFamily="2" charset="2"/>
              <a:buChar char="§"/>
            </a:pPr>
            <a:r>
              <a:rPr lang="pl-PL" dirty="0" smtClean="0">
                <a:solidFill>
                  <a:srgbClr val="FFC000"/>
                </a:solidFill>
                <a:latin typeface="Arial Narrow" pitchFamily="34" charset="0"/>
              </a:rPr>
              <a:t>e-mail </a:t>
            </a:r>
            <a:r>
              <a:rPr lang="pl-PL" dirty="0" smtClean="0">
                <a:solidFill>
                  <a:srgbClr val="FFC000"/>
                </a:solidFill>
                <a:latin typeface="Arial Narrow" pitchFamily="34" charset="0"/>
                <a:hlinkClick r:id="rId3"/>
              </a:rPr>
              <a:t>psp17@wp.pl</a:t>
            </a:r>
            <a:endParaRPr lang="pl-PL" dirty="0" smtClean="0">
              <a:solidFill>
                <a:srgbClr val="FFC000"/>
              </a:solidFill>
              <a:latin typeface="Arial Narrow" pitchFamily="34" charset="0"/>
            </a:endParaRPr>
          </a:p>
          <a:p>
            <a:pPr marL="514350" indent="-514350" algn="l">
              <a:buFont typeface="Wingdings" pitchFamily="2" charset="2"/>
              <a:buChar char="§"/>
            </a:pPr>
            <a:r>
              <a:rPr lang="pl-PL" dirty="0" smtClean="0">
                <a:solidFill>
                  <a:srgbClr val="FFC000"/>
                </a:solidFill>
                <a:latin typeface="Arial Narrow" pitchFamily="34" charset="0"/>
              </a:rPr>
              <a:t>www.psp17.radom.pl</a:t>
            </a:r>
            <a:endParaRPr lang="pl-PL" dirty="0">
              <a:solidFill>
                <a:srgbClr val="FFC000"/>
              </a:solidFill>
              <a:latin typeface="Arial Narrow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65206"/>
            <a:ext cx="2304257" cy="2304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13184" y="704088"/>
            <a:ext cx="843528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</a:rPr>
              <a:t>School </a:t>
            </a:r>
            <a:r>
              <a:rPr lang="pl-PL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</a:rPr>
              <a:t>Actions</a:t>
            </a:r>
            <a:endParaRPr lang="pl-PL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Narrow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539552" y="1412776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899592" y="1426376"/>
            <a:ext cx="70922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2800" dirty="0" err="1" smtClean="0">
                <a:solidFill>
                  <a:schemeClr val="bg2">
                    <a:lumMod val="10000"/>
                  </a:schemeClr>
                </a:solidFill>
              </a:rPr>
              <a:t>Collecting</a:t>
            </a:r>
            <a:r>
              <a:rPr lang="pl-PL" sz="28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pl-PL" sz="2800" dirty="0">
                <a:solidFill>
                  <a:schemeClr val="bg2">
                    <a:lumMod val="10000"/>
                  </a:schemeClr>
                </a:solidFill>
              </a:rPr>
              <a:t>recycling materials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2800" dirty="0" err="1">
                <a:solidFill>
                  <a:schemeClr val="bg2">
                    <a:lumMod val="10000"/>
                  </a:schemeClr>
                </a:solidFill>
              </a:rPr>
              <a:t>Supporting</a:t>
            </a:r>
            <a:r>
              <a:rPr lang="pl-PL" sz="28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pl-PL" sz="2800" dirty="0" err="1">
                <a:solidFill>
                  <a:schemeClr val="bg2">
                    <a:lumMod val="10000"/>
                  </a:schemeClr>
                </a:solidFill>
              </a:rPr>
              <a:t>animal</a:t>
            </a:r>
            <a:r>
              <a:rPr lang="pl-PL" sz="28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pl-PL" sz="2800" dirty="0" err="1" smtClean="0">
                <a:solidFill>
                  <a:schemeClr val="bg2">
                    <a:lumMod val="10000"/>
                  </a:schemeClr>
                </a:solidFill>
              </a:rPr>
              <a:t>shelter</a:t>
            </a:r>
            <a:endParaRPr lang="pl-PL" sz="28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2800" dirty="0" smtClean="0">
                <a:solidFill>
                  <a:schemeClr val="bg2">
                    <a:lumMod val="10000"/>
                  </a:schemeClr>
                </a:solidFill>
              </a:rPr>
              <a:t>Family Day </a:t>
            </a:r>
            <a:endParaRPr lang="pl-PL" sz="2800" dirty="0">
              <a:solidFill>
                <a:schemeClr val="bg2">
                  <a:lumMod val="10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chemeClr val="bg2">
                    <a:lumMod val="10000"/>
                  </a:schemeClr>
                </a:solidFill>
              </a:rPr>
              <a:t>Day of the Earth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2800" dirty="0" err="1">
                <a:solidFill>
                  <a:schemeClr val="bg2">
                    <a:lumMod val="10000"/>
                  </a:schemeClr>
                </a:solidFill>
              </a:rPr>
              <a:t>European</a:t>
            </a:r>
            <a:r>
              <a:rPr lang="pl-PL" sz="28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pl-PL" sz="2800" dirty="0" err="1" smtClean="0">
                <a:solidFill>
                  <a:schemeClr val="bg2">
                    <a:lumMod val="10000"/>
                  </a:schemeClr>
                </a:solidFill>
              </a:rPr>
              <a:t>Days</a:t>
            </a:r>
            <a:r>
              <a:rPr lang="pl-PL" sz="28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2800" dirty="0" smtClean="0">
                <a:solidFill>
                  <a:schemeClr val="bg2">
                    <a:lumMod val="10000"/>
                  </a:schemeClr>
                </a:solidFill>
              </a:rPr>
              <a:t>and much </a:t>
            </a:r>
            <a:r>
              <a:rPr lang="pl-PL" sz="2800" dirty="0" err="1" smtClean="0">
                <a:solidFill>
                  <a:schemeClr val="bg2">
                    <a:lumMod val="10000"/>
                  </a:schemeClr>
                </a:solidFill>
              </a:rPr>
              <a:t>moore</a:t>
            </a:r>
            <a:endParaRPr lang="pl-PL" sz="2800" dirty="0">
              <a:solidFill>
                <a:schemeClr val="bg2">
                  <a:lumMod val="10000"/>
                </a:schemeClr>
              </a:solidFill>
            </a:endParaRPr>
          </a:p>
          <a:p>
            <a:endParaRPr lang="pl-PL" sz="3600" dirty="0"/>
          </a:p>
          <a:p>
            <a:endParaRPr lang="pl-PL" sz="3600" b="1" dirty="0">
              <a:solidFill>
                <a:srgbClr val="92D050"/>
              </a:solidFill>
            </a:endParaRPr>
          </a:p>
        </p:txBody>
      </p:sp>
      <p:pic>
        <p:nvPicPr>
          <p:cNvPr id="19" name="Picture 5" descr="CAM0228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557775"/>
            <a:ext cx="3312369" cy="279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153579"/>
            <a:ext cx="4515554" cy="24137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43528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latin typeface="Arial Narrow" pitchFamily="34" charset="0"/>
              </a:rPr>
              <a:t/>
            </a:r>
            <a:br>
              <a:rPr lang="pl-PL" b="1" dirty="0" smtClean="0">
                <a:latin typeface="Arial Narrow" pitchFamily="34" charset="0"/>
              </a:rPr>
            </a:br>
            <a:r>
              <a:rPr lang="pl-PL" sz="4000" b="1" dirty="0" smtClean="0">
                <a:ln w="1905"/>
                <a:solidFill>
                  <a:schemeClr val="accent4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</a:rPr>
              <a:t>We </a:t>
            </a:r>
            <a:r>
              <a:rPr lang="pl-PL" sz="4000" b="1" dirty="0" err="1" smtClean="0">
                <a:ln w="1905"/>
                <a:solidFill>
                  <a:schemeClr val="accent4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</a:rPr>
              <a:t>organise</a:t>
            </a:r>
            <a:r>
              <a:rPr lang="pl-PL" sz="4000" b="1" dirty="0" smtClean="0">
                <a:ln w="1905"/>
                <a:solidFill>
                  <a:schemeClr val="accent4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</a:rPr>
              <a:t> a lot of </a:t>
            </a:r>
            <a:r>
              <a:rPr lang="pl-PL" sz="4000" b="1" dirty="0" err="1" smtClean="0">
                <a:ln w="1905"/>
                <a:solidFill>
                  <a:schemeClr val="accent4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</a:rPr>
              <a:t>competitions</a:t>
            </a:r>
            <a:endParaRPr lang="pl-PL" sz="4000" b="1" dirty="0">
              <a:solidFill>
                <a:schemeClr val="accent4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7177" name="Picture 9" descr="C:\Users\Becia\Pictures\zdjęcia najfajniejszych dzieci\IMG_20140605_1313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734" y="2204864"/>
            <a:ext cx="2629105" cy="4006892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7181" name="Picture 13" descr="C:\Users\Becia\Desktop\WP_20160229_14_23_55_P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772816"/>
            <a:ext cx="5486256" cy="3265071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843528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latin typeface="Arial Narrow" pitchFamily="34" charset="0"/>
              </a:rPr>
              <a:t>          School Trips</a:t>
            </a:r>
            <a:endParaRPr lang="pl-PL" b="1" dirty="0">
              <a:solidFill>
                <a:srgbClr val="FFFF00"/>
              </a:solidFill>
              <a:latin typeface="Arial Narrow" pitchFamily="34" charset="0"/>
            </a:endParaRPr>
          </a:p>
        </p:txBody>
      </p:sp>
      <p:pic>
        <p:nvPicPr>
          <p:cNvPr id="16" name="Obraz 15" descr="C:\Users\Becia\Pictures\zdjęcia najfajniejszych dzieci\IMG_20140606_16470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412776"/>
            <a:ext cx="3744416" cy="3671120"/>
          </a:xfrm>
          <a:prstGeom prst="rect">
            <a:avLst/>
          </a:prstGeom>
          <a:noFill/>
        </p:spPr>
      </p:pic>
      <p:pic>
        <p:nvPicPr>
          <p:cNvPr id="5134" name="Picture 14" descr="http://wl.static.fotolia.com/jpg/00/43/35/22/400_F_43352229_h8M0YBPADGCuwx27aSzPfn5SnVcd2D8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022" y="0"/>
            <a:ext cx="2843818" cy="2365702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92" y="2204864"/>
            <a:ext cx="4393602" cy="3464360"/>
          </a:xfrm>
          <a:prstGeom prst="rect">
            <a:avLst/>
          </a:prstGeom>
        </p:spPr>
      </p:pic>
      <p:pic>
        <p:nvPicPr>
          <p:cNvPr id="20" name="Picture 6" descr="F:\szkoła\DSC034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4149080"/>
            <a:ext cx="3888432" cy="230022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343872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 smtClean="0"/>
              <a:t>WE ARE LOOKING FORWARD </a:t>
            </a:r>
            <a:br>
              <a:rPr lang="pl-PL" b="1" dirty="0" smtClean="0"/>
            </a:br>
            <a:r>
              <a:rPr lang="pl-PL" b="1" dirty="0" smtClean="0"/>
              <a:t>TO MEET YOU ALL IN OUR SCHOOL!</a:t>
            </a:r>
          </a:p>
          <a:p>
            <a:pPr marL="0" indent="0" algn="ctr">
              <a:buNone/>
            </a:pPr>
            <a:endParaRPr lang="pl-PL" dirty="0" smtClean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988840"/>
            <a:ext cx="4032448" cy="3031837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827584" y="5445224"/>
            <a:ext cx="792088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/>
              <a:t>THANK YOU FOR ATTENTION </a:t>
            </a:r>
            <a:r>
              <a:rPr lang="pl-PL" sz="2800" b="1" dirty="0" smtClean="0"/>
              <a:t/>
            </a:r>
            <a:br>
              <a:rPr lang="pl-PL" sz="2800" b="1" dirty="0" smtClean="0"/>
            </a:br>
            <a:r>
              <a:rPr lang="pl-PL" sz="2800" b="1" dirty="0" smtClean="0">
                <a:sym typeface="Wingdings" panose="05000000000000000000" pitchFamily="2" charset="2"/>
              </a:rPr>
              <a:t></a:t>
            </a:r>
            <a:endParaRPr lang="pl-PL" sz="2800" b="1" dirty="0">
              <a:sym typeface="Wingdings" panose="05000000000000000000" pitchFamily="2" charset="2"/>
            </a:endParaRPr>
          </a:p>
          <a:p>
            <a:pPr algn="ctr"/>
            <a:endParaRPr lang="pl-PL" dirty="0"/>
          </a:p>
        </p:txBody>
      </p:sp>
      <p:pic>
        <p:nvPicPr>
          <p:cNvPr id="8" name="Picture 16" descr="http://luszczyca-blog.pl/wp-content/uploads/2013/06/s%C5%82o%C5%84c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68344" y="574440"/>
            <a:ext cx="997337" cy="9897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445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33400" y="1412776"/>
            <a:ext cx="7854696" cy="3568360"/>
          </a:xfrm>
        </p:spPr>
        <p:txBody>
          <a:bodyPr>
            <a:normAutofit lnSpcReduction="10000"/>
          </a:bodyPr>
          <a:lstStyle/>
          <a:p>
            <a:pPr algn="l">
              <a:defRPr/>
            </a:pPr>
            <a:r>
              <a:rPr lang="pl-PL" altLang="pl-PL" sz="2800" b="1" dirty="0">
                <a:latin typeface="Comic Sans MS" pitchFamily="66" charset="0"/>
              </a:rPr>
              <a:t>The </a:t>
            </a:r>
            <a:r>
              <a:rPr lang="pl-PL" altLang="pl-PL" sz="2800" b="1" dirty="0" err="1">
                <a:latin typeface="Comic Sans MS" pitchFamily="66" charset="0"/>
              </a:rPr>
              <a:t>number</a:t>
            </a:r>
            <a:r>
              <a:rPr lang="pl-PL" altLang="pl-PL" sz="2800" b="1" dirty="0">
                <a:latin typeface="Comic Sans MS" pitchFamily="66" charset="0"/>
              </a:rPr>
              <a:t> of </a:t>
            </a:r>
            <a:r>
              <a:rPr lang="pl-PL" altLang="pl-PL" sz="2800" b="1" dirty="0" err="1">
                <a:latin typeface="Comic Sans MS" pitchFamily="66" charset="0"/>
              </a:rPr>
              <a:t>students</a:t>
            </a:r>
            <a:r>
              <a:rPr lang="pl-PL" altLang="pl-PL" sz="2800" b="1" dirty="0" smtClean="0">
                <a:latin typeface="Comic Sans MS" pitchFamily="66" charset="0"/>
              </a:rPr>
              <a:t>:</a:t>
            </a:r>
            <a:endParaRPr lang="pl-PL" altLang="pl-PL" sz="2800" b="1" dirty="0">
              <a:latin typeface="Comic Sans MS" pitchFamily="66" charset="0"/>
            </a:endParaRPr>
          </a:p>
          <a:p>
            <a:pPr algn="l">
              <a:defRPr/>
            </a:pPr>
            <a:r>
              <a:rPr lang="pl-PL" altLang="pl-PL" sz="2800" b="1" dirty="0">
                <a:latin typeface="Comic Sans MS" pitchFamily="66" charset="0"/>
              </a:rPr>
              <a:t>   (</a:t>
            </a:r>
            <a:r>
              <a:rPr lang="pl-PL" altLang="pl-PL" sz="2800" b="1" dirty="0" err="1">
                <a:latin typeface="Comic Sans MS" pitchFamily="66" charset="0"/>
              </a:rPr>
              <a:t>aged</a:t>
            </a:r>
            <a:r>
              <a:rPr lang="pl-PL" altLang="pl-PL" sz="2800" b="1" dirty="0">
                <a:latin typeface="Comic Sans MS" pitchFamily="66" charset="0"/>
              </a:rPr>
              <a:t> 5-13)</a:t>
            </a:r>
          </a:p>
          <a:p>
            <a:pPr algn="l">
              <a:defRPr/>
            </a:pPr>
            <a:r>
              <a:rPr lang="pl-PL" altLang="pl-PL" sz="2800" b="1" dirty="0">
                <a:latin typeface="Comic Sans MS" pitchFamily="66" charset="0"/>
              </a:rPr>
              <a:t>The </a:t>
            </a:r>
            <a:r>
              <a:rPr lang="pl-PL" altLang="pl-PL" sz="2800" b="1" dirty="0" err="1">
                <a:latin typeface="Comic Sans MS" pitchFamily="66" charset="0"/>
              </a:rPr>
              <a:t>number</a:t>
            </a:r>
            <a:r>
              <a:rPr lang="pl-PL" altLang="pl-PL" sz="2800" b="1" dirty="0">
                <a:latin typeface="Comic Sans MS" pitchFamily="66" charset="0"/>
              </a:rPr>
              <a:t> of </a:t>
            </a:r>
            <a:r>
              <a:rPr lang="pl-PL" altLang="pl-PL" sz="2800" b="1" dirty="0" err="1">
                <a:latin typeface="Comic Sans MS" pitchFamily="66" charset="0"/>
              </a:rPr>
              <a:t>classes</a:t>
            </a:r>
            <a:r>
              <a:rPr lang="pl-PL" altLang="pl-PL" sz="2800" b="1" dirty="0">
                <a:latin typeface="Comic Sans MS" pitchFamily="66" charset="0"/>
              </a:rPr>
              <a:t>: </a:t>
            </a:r>
            <a:endParaRPr lang="pl-PL" altLang="pl-PL" sz="2800" b="1" dirty="0" smtClean="0">
              <a:latin typeface="Comic Sans MS" pitchFamily="66" charset="0"/>
            </a:endParaRPr>
          </a:p>
          <a:p>
            <a:pPr algn="l">
              <a:defRPr/>
            </a:pPr>
            <a:r>
              <a:rPr lang="pl-PL" altLang="pl-PL" sz="2800" b="1" dirty="0" smtClean="0">
                <a:latin typeface="Comic Sans MS" pitchFamily="66" charset="0"/>
              </a:rPr>
              <a:t>The </a:t>
            </a:r>
            <a:r>
              <a:rPr lang="pl-PL" altLang="pl-PL" sz="2800" b="1" dirty="0" err="1">
                <a:latin typeface="Comic Sans MS" pitchFamily="66" charset="0"/>
              </a:rPr>
              <a:t>number</a:t>
            </a:r>
            <a:r>
              <a:rPr lang="pl-PL" altLang="pl-PL" sz="2800" b="1" dirty="0">
                <a:latin typeface="Comic Sans MS" pitchFamily="66" charset="0"/>
              </a:rPr>
              <a:t> of </a:t>
            </a:r>
            <a:r>
              <a:rPr lang="pl-PL" altLang="pl-PL" sz="2800" b="1" dirty="0" err="1">
                <a:latin typeface="Comic Sans MS" pitchFamily="66" charset="0"/>
              </a:rPr>
              <a:t>teachers</a:t>
            </a:r>
            <a:r>
              <a:rPr lang="pl-PL" altLang="pl-PL" sz="2800" b="1" dirty="0">
                <a:latin typeface="Comic Sans MS" pitchFamily="66" charset="0"/>
              </a:rPr>
              <a:t>: </a:t>
            </a:r>
            <a:endParaRPr lang="pl-PL" altLang="pl-PL" sz="2800" b="1" dirty="0" smtClean="0">
              <a:latin typeface="Comic Sans MS" pitchFamily="66" charset="0"/>
            </a:endParaRPr>
          </a:p>
          <a:p>
            <a:pPr algn="l">
              <a:defRPr/>
            </a:pPr>
            <a:endParaRPr lang="pl-PL" altLang="pl-PL" sz="2800" b="1" dirty="0" smtClean="0">
              <a:latin typeface="Comic Sans MS" pitchFamily="66" charset="0"/>
            </a:endParaRPr>
          </a:p>
          <a:p>
            <a:pPr algn="l">
              <a:defRPr/>
            </a:pPr>
            <a:r>
              <a:rPr lang="pl-PL" altLang="pl-PL" sz="2800" b="1" dirty="0" err="1" smtClean="0">
                <a:latin typeface="Comic Sans MS" pitchFamily="66" charset="0"/>
              </a:rPr>
              <a:t>Childrean</a:t>
            </a:r>
            <a:r>
              <a:rPr lang="pl-PL" altLang="pl-PL" sz="2800" b="1" dirty="0" smtClean="0">
                <a:latin typeface="Comic Sans MS" pitchFamily="66" charset="0"/>
              </a:rPr>
              <a:t> </a:t>
            </a:r>
            <a:r>
              <a:rPr lang="pl-PL" altLang="pl-PL" sz="2800" b="1" dirty="0" err="1">
                <a:latin typeface="Comic Sans MS" pitchFamily="66" charset="0"/>
              </a:rPr>
              <a:t>learn</a:t>
            </a:r>
            <a:r>
              <a:rPr lang="pl-PL" altLang="pl-PL" sz="2800" b="1" dirty="0">
                <a:latin typeface="Comic Sans MS" pitchFamily="66" charset="0"/>
              </a:rPr>
              <a:t> in </a:t>
            </a:r>
            <a:r>
              <a:rPr lang="pl-PL" altLang="pl-PL" sz="2800" b="1" dirty="0" err="1">
                <a:latin typeface="Comic Sans MS" pitchFamily="66" charset="0"/>
              </a:rPr>
              <a:t>two</a:t>
            </a:r>
            <a:r>
              <a:rPr lang="pl-PL" altLang="pl-PL" sz="2800" b="1" dirty="0">
                <a:latin typeface="Comic Sans MS" pitchFamily="66" charset="0"/>
              </a:rPr>
              <a:t> </a:t>
            </a:r>
            <a:r>
              <a:rPr lang="pl-PL" altLang="pl-PL" sz="2800" b="1" dirty="0" err="1">
                <a:latin typeface="Comic Sans MS" pitchFamily="66" charset="0"/>
              </a:rPr>
              <a:t>buildings</a:t>
            </a:r>
            <a:r>
              <a:rPr lang="pl-PL" altLang="pl-PL" sz="2800" b="1" dirty="0">
                <a:latin typeface="Comic Sans MS" pitchFamily="66" charset="0"/>
              </a:rPr>
              <a:t>.</a:t>
            </a:r>
          </a:p>
          <a:p>
            <a:pPr algn="l">
              <a:defRPr/>
            </a:pPr>
            <a:r>
              <a:rPr lang="pl-PL" altLang="pl-PL" sz="2800" b="1" dirty="0">
                <a:latin typeface="Comic Sans MS" pitchFamily="66" charset="0"/>
              </a:rPr>
              <a:t>    </a:t>
            </a:r>
          </a:p>
          <a:p>
            <a:endParaRPr lang="pl-PL" dirty="0"/>
          </a:p>
        </p:txBody>
      </p:sp>
      <p:pic>
        <p:nvPicPr>
          <p:cNvPr id="4" name="Picture 2" descr="http://www.tenstickers.pl/naklejki-dekoracyjne/img/preview/naklejka-dla-dzieci-rysunek-powrot-do-szkoly-388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229200"/>
            <a:ext cx="4464496" cy="1628800"/>
          </a:xfrm>
          <a:prstGeom prst="rect">
            <a:avLst/>
          </a:prstGeom>
          <a:noFill/>
        </p:spPr>
      </p:pic>
      <p:pic>
        <p:nvPicPr>
          <p:cNvPr id="5" name="Picture 2" descr="http://www.tenstickers.pl/naklejki-dekoracyjne/img/preview/naklejka-dla-dzieci-rysunek-powrot-do-szkoly-388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5861" y="5229200"/>
            <a:ext cx="4464496" cy="1628800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9" y="1052737"/>
            <a:ext cx="2016224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441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620688"/>
            <a:ext cx="4834880" cy="864096"/>
          </a:xfrm>
        </p:spPr>
        <p:txBody>
          <a:bodyPr>
            <a:normAutofit/>
          </a:bodyPr>
          <a:lstStyle/>
          <a:p>
            <a:r>
              <a:rPr lang="pl-PL" sz="4000" b="1" dirty="0" err="1" smtClean="0"/>
              <a:t>Material</a:t>
            </a:r>
            <a:r>
              <a:rPr lang="pl-PL" sz="4000" b="1" dirty="0" smtClean="0"/>
              <a:t> </a:t>
            </a:r>
            <a:r>
              <a:rPr lang="pl-PL" sz="4000" b="1" dirty="0" err="1" smtClean="0"/>
              <a:t>Support</a:t>
            </a:r>
            <a:endParaRPr lang="pl-PL" sz="4000" b="1" dirty="0"/>
          </a:p>
        </p:txBody>
      </p:sp>
      <p:sp>
        <p:nvSpPr>
          <p:cNvPr id="3" name="Prostokąt 2"/>
          <p:cNvSpPr/>
          <p:nvPr/>
        </p:nvSpPr>
        <p:spPr>
          <a:xfrm>
            <a:off x="323528" y="1556792"/>
            <a:ext cx="705678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pl-PL" sz="2800" b="1" dirty="0">
                <a:latin typeface="Comic Sans MS" pitchFamily="66" charset="0"/>
              </a:rPr>
              <a:t>The school offers many services for their students. </a:t>
            </a:r>
            <a:endParaRPr lang="pl-PL" altLang="pl-PL" sz="2800" b="1" dirty="0">
              <a:latin typeface="Comic Sans MS" pitchFamily="66" charset="0"/>
            </a:endParaRPr>
          </a:p>
          <a:p>
            <a:r>
              <a:rPr lang="en-GB" altLang="pl-PL" sz="2800" b="1" dirty="0" smtClean="0">
                <a:latin typeface="Comic Sans MS" pitchFamily="66" charset="0"/>
              </a:rPr>
              <a:t>For </a:t>
            </a:r>
            <a:r>
              <a:rPr lang="en-GB" altLang="pl-PL" sz="2800" b="1" dirty="0">
                <a:latin typeface="Comic Sans MS" pitchFamily="66" charset="0"/>
              </a:rPr>
              <a:t>those from families of lower status, it offers free meals, </a:t>
            </a:r>
            <a:r>
              <a:rPr lang="pl-PL" altLang="pl-PL" sz="2800" b="1" dirty="0" err="1">
                <a:latin typeface="Comic Sans MS" pitchFamily="66" charset="0"/>
              </a:rPr>
              <a:t>text</a:t>
            </a:r>
            <a:r>
              <a:rPr lang="en-GB" altLang="pl-PL" sz="2800" b="1" dirty="0">
                <a:latin typeface="Comic Sans MS" pitchFamily="66" charset="0"/>
              </a:rPr>
              <a:t>books, </a:t>
            </a:r>
            <a:r>
              <a:rPr lang="pl-PL" altLang="pl-PL" sz="2800" b="1" dirty="0" smtClean="0">
                <a:latin typeface="Comic Sans MS" pitchFamily="66" charset="0"/>
              </a:rPr>
              <a:t>m</a:t>
            </a:r>
            <a:r>
              <a:rPr lang="en-GB" altLang="pl-PL" sz="2800" b="1" dirty="0" err="1" smtClean="0">
                <a:latin typeface="Comic Sans MS" pitchFamily="66" charset="0"/>
              </a:rPr>
              <a:t>aterials,etc</a:t>
            </a:r>
            <a:r>
              <a:rPr lang="en-GB" altLang="pl-PL" sz="2800" b="1" dirty="0">
                <a:latin typeface="Comic Sans MS" pitchFamily="66" charset="0"/>
              </a:rPr>
              <a:t>. </a:t>
            </a:r>
            <a:endParaRPr lang="pl-PL" altLang="pl-PL" sz="2800" b="1" dirty="0">
              <a:latin typeface="Comic Sans MS" pitchFamily="66" charset="0"/>
            </a:endParaRPr>
          </a:p>
          <a:p>
            <a:r>
              <a:rPr lang="pl-PL" altLang="pl-PL" sz="2800" b="1" dirty="0" smtClean="0">
                <a:latin typeface="Comic Sans MS" pitchFamily="66" charset="0"/>
              </a:rPr>
              <a:t>School </a:t>
            </a:r>
            <a:r>
              <a:rPr lang="pl-PL" altLang="pl-PL" sz="2800" b="1" dirty="0" err="1">
                <a:latin typeface="Comic Sans MS" pitchFamily="66" charset="0"/>
              </a:rPr>
              <a:t>cooperates</a:t>
            </a:r>
            <a:r>
              <a:rPr lang="pl-PL" altLang="pl-PL" sz="2800" b="1" dirty="0">
                <a:latin typeface="Comic Sans MS" pitchFamily="66" charset="0"/>
              </a:rPr>
              <a:t> </a:t>
            </a:r>
            <a:r>
              <a:rPr lang="pl-PL" altLang="pl-PL" sz="2800" b="1" dirty="0" smtClean="0">
                <a:latin typeface="Comic Sans MS" pitchFamily="66" charset="0"/>
              </a:rPr>
              <a:t>with</a:t>
            </a:r>
          </a:p>
          <a:p>
            <a:r>
              <a:rPr lang="pl-PL" altLang="pl-PL" sz="2800" b="1" dirty="0" smtClean="0">
                <a:latin typeface="Comic Sans MS" pitchFamily="66" charset="0"/>
              </a:rPr>
              <a:t>City </a:t>
            </a:r>
            <a:r>
              <a:rPr lang="pl-PL" altLang="pl-PL" sz="2800" b="1" dirty="0">
                <a:latin typeface="Comic Sans MS" pitchFamily="66" charset="0"/>
              </a:rPr>
              <a:t>Center </a:t>
            </a:r>
            <a:r>
              <a:rPr lang="pl-PL" altLang="pl-PL" sz="2800" b="1" dirty="0" smtClean="0">
                <a:latin typeface="Comic Sans MS" pitchFamily="66" charset="0"/>
              </a:rPr>
              <a:t>of</a:t>
            </a:r>
          </a:p>
          <a:p>
            <a:r>
              <a:rPr lang="pl-PL" altLang="pl-PL" sz="2800" b="1" dirty="0" err="1" smtClean="0">
                <a:latin typeface="Comic Sans MS" pitchFamily="66" charset="0"/>
              </a:rPr>
              <a:t>Social</a:t>
            </a:r>
            <a:r>
              <a:rPr lang="pl-PL" altLang="pl-PL" sz="2800" b="1" dirty="0" smtClean="0">
                <a:latin typeface="Comic Sans MS" pitchFamily="66" charset="0"/>
              </a:rPr>
              <a:t> Assistance.</a:t>
            </a:r>
            <a:endParaRPr lang="pl-PL" altLang="pl-PL" sz="2800" b="1" dirty="0">
              <a:latin typeface="Comic Sans MS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753291"/>
            <a:ext cx="3597027" cy="2699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554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720842"/>
            <a:ext cx="8229600" cy="1143000"/>
          </a:xfrm>
        </p:spPr>
        <p:txBody>
          <a:bodyPr/>
          <a:lstStyle/>
          <a:p>
            <a:r>
              <a:rPr lang="pl-PL" dirty="0" smtClean="0"/>
              <a:t>‚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403648" y="1066601"/>
            <a:ext cx="7632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 smtClean="0">
                <a:solidFill>
                  <a:srgbClr val="FF0000"/>
                </a:solidFill>
                <a:latin typeface="Arial Narrow" pitchFamily="34" charset="0"/>
              </a:rPr>
              <a:t>We </a:t>
            </a:r>
            <a:r>
              <a:rPr lang="pl-PL" sz="3200" b="1" dirty="0" err="1" smtClean="0">
                <a:solidFill>
                  <a:srgbClr val="FF0000"/>
                </a:solidFill>
                <a:latin typeface="Arial Narrow" pitchFamily="34" charset="0"/>
              </a:rPr>
              <a:t>are</a:t>
            </a:r>
            <a:r>
              <a:rPr lang="pl-PL" sz="32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pl-PL" sz="3200" b="1" dirty="0" err="1" smtClean="0">
                <a:solidFill>
                  <a:srgbClr val="FF0000"/>
                </a:solidFill>
                <a:latin typeface="Arial Narrow" pitchFamily="34" charset="0"/>
              </a:rPr>
              <a:t>school</a:t>
            </a:r>
            <a:r>
              <a:rPr lang="pl-PL" sz="3200" b="1" dirty="0" smtClean="0">
                <a:solidFill>
                  <a:srgbClr val="FF0000"/>
                </a:solidFill>
                <a:latin typeface="Arial Narrow" pitchFamily="34" charset="0"/>
              </a:rPr>
              <a:t> with </a:t>
            </a:r>
            <a:r>
              <a:rPr lang="pl-PL" sz="3200" b="1" dirty="0" err="1" smtClean="0">
                <a:solidFill>
                  <a:srgbClr val="FF0000"/>
                </a:solidFill>
                <a:latin typeface="Arial Narrow" pitchFamily="34" charset="0"/>
              </a:rPr>
              <a:t>over</a:t>
            </a:r>
            <a:r>
              <a:rPr lang="pl-PL" sz="3200" b="1" dirty="0" smtClean="0">
                <a:solidFill>
                  <a:srgbClr val="FF0000"/>
                </a:solidFill>
                <a:latin typeface="Arial Narrow" pitchFamily="34" charset="0"/>
              </a:rPr>
              <a:t> 95 </a:t>
            </a:r>
            <a:r>
              <a:rPr lang="pl-PL" sz="3200" b="1" dirty="0" err="1" smtClean="0">
                <a:solidFill>
                  <a:srgbClr val="FF0000"/>
                </a:solidFill>
                <a:latin typeface="Arial Narrow" pitchFamily="34" charset="0"/>
              </a:rPr>
              <a:t>years</a:t>
            </a:r>
            <a:r>
              <a:rPr lang="pl-PL" sz="3200" b="1" dirty="0" smtClean="0">
                <a:solidFill>
                  <a:srgbClr val="FF0000"/>
                </a:solidFill>
                <a:latin typeface="Arial Narrow" pitchFamily="34" charset="0"/>
              </a:rPr>
              <a:t>’ </a:t>
            </a:r>
            <a:r>
              <a:rPr lang="pl-PL" sz="3200" b="1" dirty="0" err="1" smtClean="0">
                <a:solidFill>
                  <a:srgbClr val="FF0000"/>
                </a:solidFill>
                <a:latin typeface="Arial Narrow" pitchFamily="34" charset="0"/>
              </a:rPr>
              <a:t>tradition</a:t>
            </a:r>
            <a:endParaRPr lang="pl-PL" sz="3200" b="1" dirty="0"/>
          </a:p>
        </p:txBody>
      </p:sp>
      <p:pic>
        <p:nvPicPr>
          <p:cNvPr id="1027" name="Picture 3" descr="F:\szkoła\IMG_91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132856"/>
            <a:ext cx="6333484" cy="393643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</p:pic>
      <p:pic>
        <p:nvPicPr>
          <p:cNvPr id="7" name="Obraz 6" descr="http://4.bp.blogspot.com/-ubTkZV4-soI/Tifd_gmII_I/AAAAAAAAFBw/ARZejt8Tye0/s1600/serd170.5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764704"/>
            <a:ext cx="72008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Obraz 1" descr="SKANOWANIE0000.bmp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95536" y="1124744"/>
            <a:ext cx="1477672" cy="187220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</p:pic>
      <p:sp>
        <p:nvSpPr>
          <p:cNvPr id="7" name="pole tekstowe 6"/>
          <p:cNvSpPr txBox="1"/>
          <p:nvPr/>
        </p:nvSpPr>
        <p:spPr>
          <a:xfrm>
            <a:off x="539552" y="4581128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are a </a:t>
            </a:r>
            <a:r>
              <a:rPr lang="en-US" sz="2400" dirty="0" smtClean="0"/>
              <a:t>safe school</a:t>
            </a:r>
            <a:r>
              <a:rPr lang="pl-PL" sz="2400" dirty="0" smtClean="0"/>
              <a:t>, </a:t>
            </a:r>
            <a:r>
              <a:rPr lang="pl-PL" sz="2400" dirty="0" err="1" smtClean="0"/>
              <a:t>where</a:t>
            </a:r>
            <a:r>
              <a:rPr lang="en-US" sz="2400" dirty="0"/>
              <a:t> </a:t>
            </a:r>
            <a:r>
              <a:rPr lang="pl-PL" sz="2400" dirty="0" smtClean="0"/>
              <a:t>e</a:t>
            </a:r>
            <a:r>
              <a:rPr lang="en-US" sz="2400" dirty="0" smtClean="0"/>
              <a:t>very </a:t>
            </a:r>
            <a:r>
              <a:rPr lang="en-US" sz="2400" dirty="0"/>
              <a:t>child </a:t>
            </a:r>
            <a:r>
              <a:rPr lang="en-US" sz="2400" dirty="0" smtClean="0"/>
              <a:t>develops</a:t>
            </a:r>
            <a:r>
              <a:rPr lang="pl-PL" sz="2400" dirty="0" smtClean="0"/>
              <a:t> </a:t>
            </a:r>
            <a:r>
              <a:rPr lang="pl-PL" sz="2400" dirty="0" err="1" smtClean="0"/>
              <a:t>own</a:t>
            </a:r>
            <a:r>
              <a:rPr lang="pl-PL" sz="2400" dirty="0" smtClean="0"/>
              <a:t> </a:t>
            </a:r>
            <a:r>
              <a:rPr lang="pl-PL" sz="2400" dirty="0" err="1" smtClean="0"/>
              <a:t>skills</a:t>
            </a:r>
            <a:r>
              <a:rPr lang="pl-PL" sz="2400" dirty="0" smtClean="0"/>
              <a:t> and </a:t>
            </a:r>
            <a:r>
              <a:rPr lang="pl-PL" sz="2400" dirty="0" err="1" smtClean="0"/>
              <a:t>talents</a:t>
            </a:r>
            <a:r>
              <a:rPr lang="en-US" sz="2400" dirty="0" smtClean="0"/>
              <a:t>. </a:t>
            </a:r>
            <a:r>
              <a:rPr lang="en-US" sz="2400" dirty="0"/>
              <a:t> </a:t>
            </a:r>
            <a:endParaRPr lang="pl-PL" sz="2400" dirty="0" smtClean="0"/>
          </a:p>
          <a:p>
            <a:r>
              <a:rPr lang="en-US" sz="2400" dirty="0" smtClean="0"/>
              <a:t>Parents </a:t>
            </a:r>
            <a:r>
              <a:rPr lang="en-US" sz="2400" dirty="0"/>
              <a:t>are our partners in </a:t>
            </a:r>
            <a:r>
              <a:rPr lang="pl-PL" sz="2400" dirty="0" err="1" smtClean="0"/>
              <a:t>process</a:t>
            </a:r>
            <a:r>
              <a:rPr lang="pl-PL" sz="2400" dirty="0" smtClean="0"/>
              <a:t> of </a:t>
            </a:r>
            <a:r>
              <a:rPr lang="pl-PL" sz="2400" dirty="0" err="1" smtClean="0"/>
              <a:t>eduction</a:t>
            </a:r>
            <a:r>
              <a:rPr lang="pl-PL" sz="2400" dirty="0" smtClean="0"/>
              <a:t> as </a:t>
            </a:r>
            <a:r>
              <a:rPr lang="pl-PL" sz="2400" dirty="0" err="1" smtClean="0"/>
              <a:t>well</a:t>
            </a:r>
            <a:r>
              <a:rPr lang="pl-PL" sz="2400" dirty="0" smtClean="0"/>
              <a:t> as in </a:t>
            </a:r>
            <a:r>
              <a:rPr lang="en-US" sz="2400" dirty="0" smtClean="0"/>
              <a:t>initiating </a:t>
            </a:r>
            <a:r>
              <a:rPr lang="en-US" sz="2400" dirty="0"/>
              <a:t>school projects.</a:t>
            </a:r>
            <a:endParaRPr lang="pl-PL" sz="2400" b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pic>
        <p:nvPicPr>
          <p:cNvPr id="3076" name="Picture 4" descr="F:\szkoła\IMG_02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692696"/>
            <a:ext cx="5540041" cy="3456384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9592" y="404664"/>
            <a:ext cx="7772400" cy="914400"/>
          </a:xfrm>
        </p:spPr>
        <p:txBody>
          <a:bodyPr/>
          <a:lstStyle/>
          <a:p>
            <a:pPr algn="ctr"/>
            <a:r>
              <a:rPr lang="pl-PL" b="1" dirty="0" smtClean="0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     We </a:t>
            </a:r>
            <a:r>
              <a:rPr lang="pl-PL" b="1" dirty="0" err="1" smtClean="0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never</a:t>
            </a:r>
            <a:r>
              <a:rPr lang="pl-PL" b="1" dirty="0" smtClean="0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pl-PL" b="1" dirty="0" err="1" smtClean="0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get</a:t>
            </a:r>
            <a:r>
              <a:rPr lang="pl-PL" b="1" dirty="0" smtClean="0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pl-PL" b="1" dirty="0" err="1" smtClean="0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bored</a:t>
            </a:r>
            <a:r>
              <a:rPr lang="pl-PL" b="1" dirty="0" smtClean="0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!</a:t>
            </a:r>
            <a:endParaRPr lang="pl-PL" b="1" dirty="0">
              <a:solidFill>
                <a:srgbClr val="00B050"/>
              </a:solidFill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5" name="Obraz 4" descr="C:\Users\Becia\AppData\Local\Microsoft\Windows\Temporary Internet Files\Content.Word\WP_20151028_10_40_12_Pr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6040" y="2204864"/>
            <a:ext cx="3024336" cy="2304256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6" name="Obraz 5" descr="C:\Users\Becia\AppData\Local\Microsoft\Windows\Temporary Internet Files\Content.Word\WP_20151023_10_55_04_Pr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663164" y="1729143"/>
            <a:ext cx="2952328" cy="223224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5362" name="Picture 2" descr="http://publicdomainvectors.org/photos/shamrock-for-march-natha-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548680"/>
            <a:ext cx="1227801" cy="1224521"/>
          </a:xfrm>
          <a:prstGeom prst="rect">
            <a:avLst/>
          </a:prstGeom>
          <a:noFill/>
        </p:spPr>
      </p:pic>
      <p:pic>
        <p:nvPicPr>
          <p:cNvPr id="8" name="Picture 2" descr="http://publicdomainvectors.org/photos/shamrock-for-march-natha-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8424" y="620688"/>
            <a:ext cx="610981" cy="609349"/>
          </a:xfrm>
          <a:prstGeom prst="rect">
            <a:avLst/>
          </a:prstGeom>
          <a:noFill/>
        </p:spPr>
      </p:pic>
      <p:sp>
        <p:nvSpPr>
          <p:cNvPr id="9" name="pole tekstowe 8"/>
          <p:cNvSpPr txBox="1"/>
          <p:nvPr/>
        </p:nvSpPr>
        <p:spPr>
          <a:xfrm>
            <a:off x="2987824" y="4869160"/>
            <a:ext cx="5688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 smtClean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Our</a:t>
            </a:r>
            <a:r>
              <a:rPr lang="pl-PL" sz="2400" b="1" dirty="0" smtClean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pl-PL" sz="2400" b="1" dirty="0" err="1" smtClean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school</a:t>
            </a:r>
            <a:r>
              <a:rPr lang="pl-PL" sz="2400" b="1" dirty="0" smtClean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pl-PL" sz="2400" b="1" dirty="0" err="1" smtClean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offer</a:t>
            </a:r>
            <a:r>
              <a:rPr lang="pl-PL" sz="2400" b="1" dirty="0" smtClean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 a </a:t>
            </a:r>
            <a:r>
              <a:rPr lang="pl-PL" sz="2400" b="1" dirty="0" err="1" smtClean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range</a:t>
            </a:r>
            <a:r>
              <a:rPr lang="pl-PL" sz="2400" b="1" dirty="0" smtClean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 of </a:t>
            </a:r>
            <a:r>
              <a:rPr lang="pl-PL" sz="2400" b="1" dirty="0" err="1" smtClean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additional</a:t>
            </a:r>
            <a:r>
              <a:rPr lang="pl-PL" sz="2400" b="1" dirty="0" smtClean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pl-PL" sz="2400" b="1" dirty="0" err="1" smtClean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activities</a:t>
            </a:r>
            <a:r>
              <a:rPr lang="pl-PL" sz="2400" b="1" dirty="0" smtClean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 to </a:t>
            </a:r>
            <a:r>
              <a:rPr lang="pl-PL" sz="2400" b="1" dirty="0" err="1" smtClean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develop</a:t>
            </a:r>
            <a:r>
              <a:rPr lang="pl-PL" sz="2400" b="1" dirty="0" smtClean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pl-PL" sz="2400" b="1" dirty="0" err="1" smtClean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children’s</a:t>
            </a:r>
            <a:r>
              <a:rPr lang="pl-PL" sz="2400" b="1" dirty="0" smtClean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pl-PL" sz="2400" b="1" dirty="0" err="1" smtClean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skills</a:t>
            </a:r>
            <a:r>
              <a:rPr lang="pl-PL" sz="2400" b="1" dirty="0" smtClean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.</a:t>
            </a:r>
          </a:p>
          <a:p>
            <a:r>
              <a:rPr lang="pl-PL" sz="2400" b="1" dirty="0" err="1" smtClean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It’s</a:t>
            </a:r>
            <a:r>
              <a:rPr lang="pl-PL" sz="2400" b="1" dirty="0" smtClean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 open from 6.30 </a:t>
            </a:r>
            <a:r>
              <a:rPr lang="pl-PL" sz="2400" b="1" dirty="0" err="1" smtClean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am</a:t>
            </a:r>
            <a:r>
              <a:rPr lang="pl-PL" sz="2400" b="1" dirty="0" smtClean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 to 5 </a:t>
            </a:r>
            <a:r>
              <a:rPr lang="pl-PL" sz="2400" b="1" dirty="0" err="1" smtClean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pm</a:t>
            </a:r>
            <a:r>
              <a:rPr lang="pl-PL" sz="2400" b="1" dirty="0" smtClean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</a:rPr>
              <a:t>.</a:t>
            </a:r>
            <a:endParaRPr lang="pl-PL" sz="2400" b="1" dirty="0">
              <a:solidFill>
                <a:schemeClr val="accent4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0" name="Symbol zastępczy zawartości 9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16832"/>
            <a:ext cx="2210977" cy="3937357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4" name="Picture 1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4429464" cy="3024336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8446" name="Picture 14" descr="C:\Users\Becia\Pictures\zielona szkoła 2015\20150608_2106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268118"/>
            <a:ext cx="3374645" cy="244827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18448" name="Picture 16" descr="http://luszczyca-blog.pl/wp-content/uploads/2013/06/s%C5%82o%C5%84ce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46662" y="404664"/>
            <a:ext cx="997337" cy="989781"/>
          </a:xfrm>
          <a:prstGeom prst="rect">
            <a:avLst/>
          </a:prstGeom>
          <a:noFill/>
        </p:spPr>
      </p:pic>
      <p:sp>
        <p:nvSpPr>
          <p:cNvPr id="9" name="pole tekstowe 8"/>
          <p:cNvSpPr txBox="1"/>
          <p:nvPr/>
        </p:nvSpPr>
        <p:spPr>
          <a:xfrm>
            <a:off x="395536" y="4581128"/>
            <a:ext cx="493352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It </a:t>
            </a:r>
            <a:r>
              <a:rPr lang="en-US" sz="2000" b="1" dirty="0"/>
              <a:t>is very important for us to learn foreign languages, to cooperate in a group and learning </a:t>
            </a:r>
            <a:r>
              <a:rPr lang="pl-PL" sz="2000" b="1" dirty="0" smtClean="0"/>
              <a:t>ICT </a:t>
            </a:r>
          </a:p>
          <a:p>
            <a:r>
              <a:rPr lang="pl-PL" sz="2000" b="1" dirty="0" smtClean="0"/>
              <a:t>to be </a:t>
            </a:r>
            <a:r>
              <a:rPr lang="pl-PL" sz="2000" b="1" dirty="0" err="1" smtClean="0"/>
              <a:t>self-confident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Polish</a:t>
            </a:r>
            <a:r>
              <a:rPr lang="pl-PL" sz="2000" b="1" dirty="0" smtClean="0"/>
              <a:t> and </a:t>
            </a:r>
            <a:r>
              <a:rPr lang="pl-PL" sz="2000" b="1" dirty="0" err="1" smtClean="0"/>
              <a:t>European</a:t>
            </a:r>
            <a:r>
              <a:rPr lang="pl-PL" sz="2000" b="1" dirty="0" smtClean="0"/>
              <a:t> </a:t>
            </a:r>
            <a:r>
              <a:rPr lang="en-US" sz="2000" b="1" dirty="0" smtClean="0"/>
              <a:t>but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also</a:t>
            </a:r>
            <a:r>
              <a:rPr lang="en-US" sz="2000" b="1" dirty="0" smtClean="0"/>
              <a:t> citizen </a:t>
            </a:r>
            <a:r>
              <a:rPr lang="en-US" sz="2000" b="1" dirty="0"/>
              <a:t>of the world</a:t>
            </a:r>
          </a:p>
          <a:p>
            <a:endParaRPr lang="pl-PL" sz="2400" b="1" dirty="0">
              <a:solidFill>
                <a:srgbClr val="FFC000"/>
              </a:solidFill>
              <a:latin typeface="Arial Narrow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894987"/>
            <a:ext cx="3687608" cy="24019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40016" y="548680"/>
            <a:ext cx="7146784" cy="576064"/>
          </a:xfrm>
        </p:spPr>
        <p:txBody>
          <a:bodyPr>
            <a:noAutofit/>
          </a:bodyPr>
          <a:lstStyle/>
          <a:p>
            <a:pPr algn="ctr"/>
            <a:r>
              <a:rPr lang="pl-PL" sz="4000" b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We </a:t>
            </a:r>
            <a:r>
              <a:rPr lang="pl-PL" sz="4000" b="1" dirty="0" err="1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develop</a:t>
            </a:r>
            <a:r>
              <a:rPr lang="pl-PL" sz="4000" b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pl-PL" sz="4000" b="1" dirty="0" err="1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our</a:t>
            </a:r>
            <a:r>
              <a:rPr lang="pl-PL" sz="4000" b="1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pl-PL" sz="4000" b="1" dirty="0" err="1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minds</a:t>
            </a:r>
            <a:r>
              <a:rPr lang="pl-PL" sz="4000" b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pl-PL" sz="4000" b="1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and</a:t>
            </a:r>
            <a:r>
              <a:rPr lang="pl-PL" sz="4000" b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pl-PL" sz="4000" b="1" dirty="0" err="1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bodies</a:t>
            </a:r>
            <a:endParaRPr lang="pl-PL" sz="4000" b="1" dirty="0">
              <a:solidFill>
                <a:schemeClr val="accent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6" name="Obraz 5" descr="http://www.rosasport.pl/img/koszykarze_rosy_radom_w_psp14_i_psp17/002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3744416" cy="2448272"/>
          </a:xfrm>
          <a:prstGeom prst="rect">
            <a:avLst/>
          </a:prstGeom>
          <a:noFill/>
          <a:ln w="57150">
            <a:solidFill>
              <a:schemeClr val="accent2">
                <a:lumMod val="20000"/>
                <a:lumOff val="80000"/>
              </a:schemeClr>
            </a:solidFill>
          </a:ln>
        </p:spPr>
      </p:pic>
      <p:pic>
        <p:nvPicPr>
          <p:cNvPr id="8" name="Obraz 7" descr="C:\Users\Becia\AppData\Local\Microsoft\Windows\Temporary Internet Files\Content.Word\WP_20160120_12_43_31_Pr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1706" y="2132856"/>
            <a:ext cx="4315747" cy="2880320"/>
          </a:xfrm>
          <a:prstGeom prst="rect">
            <a:avLst/>
          </a:prstGeom>
          <a:noFill/>
          <a:ln w="76200">
            <a:solidFill>
              <a:schemeClr val="accent4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  <p:pic>
        <p:nvPicPr>
          <p:cNvPr id="17410" name="Picture 2" descr="http://thumbs.dreamstime.com/t/sowa-m%C4%85dra-23824206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260648"/>
            <a:ext cx="1288496" cy="991896"/>
          </a:xfrm>
          <a:prstGeom prst="rect">
            <a:avLst/>
          </a:prstGeom>
          <a:noFill/>
        </p:spPr>
      </p:pic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57482" y="1889125"/>
            <a:ext cx="81985" cy="46038"/>
          </a:xfr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12" y="4077072"/>
            <a:ext cx="4231703" cy="2376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wiazda 5-ramienna 13"/>
          <p:cNvSpPr/>
          <p:nvPr/>
        </p:nvSpPr>
        <p:spPr>
          <a:xfrm rot="2345394">
            <a:off x="7094961" y="354721"/>
            <a:ext cx="437642" cy="392270"/>
          </a:xfrm>
          <a:prstGeom prst="star5">
            <a:avLst/>
          </a:prstGeom>
          <a:solidFill>
            <a:srgbClr val="FFFF0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Gwiazda 5-ramienna 15"/>
          <p:cNvSpPr/>
          <p:nvPr/>
        </p:nvSpPr>
        <p:spPr>
          <a:xfrm rot="2345394">
            <a:off x="7501017" y="821770"/>
            <a:ext cx="269848" cy="250257"/>
          </a:xfrm>
          <a:prstGeom prst="star5">
            <a:avLst/>
          </a:prstGeom>
          <a:solidFill>
            <a:srgbClr val="FFFF0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Gwiazda 5-ramienna 16"/>
          <p:cNvSpPr/>
          <p:nvPr/>
        </p:nvSpPr>
        <p:spPr>
          <a:xfrm rot="2345394">
            <a:off x="8385995" y="788582"/>
            <a:ext cx="416545" cy="316634"/>
          </a:xfrm>
          <a:prstGeom prst="star5">
            <a:avLst/>
          </a:prstGeom>
          <a:solidFill>
            <a:srgbClr val="FFFF0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Gwiazda 5-ramienna 14"/>
          <p:cNvSpPr/>
          <p:nvPr/>
        </p:nvSpPr>
        <p:spPr>
          <a:xfrm rot="2345394" flipV="1">
            <a:off x="7798287" y="229310"/>
            <a:ext cx="660718" cy="653165"/>
          </a:xfrm>
          <a:prstGeom prst="star5">
            <a:avLst/>
          </a:prstGeom>
          <a:solidFill>
            <a:srgbClr val="FFFF0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20656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 Narrow" pitchFamily="34" charset="0"/>
              </a:rPr>
              <a:t>We </a:t>
            </a:r>
            <a:r>
              <a:rPr lang="pl-PL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 Narrow" pitchFamily="34" charset="0"/>
              </a:rPr>
              <a:t>are</a:t>
            </a:r>
            <a:r>
              <a:rPr lang="pl-PL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pl-PL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 Narrow" pitchFamily="34" charset="0"/>
              </a:rPr>
              <a:t>close</a:t>
            </a:r>
            <a:r>
              <a:rPr lang="pl-PL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 Narrow" pitchFamily="34" charset="0"/>
              </a:rPr>
              <a:t> to </a:t>
            </a:r>
            <a:r>
              <a:rPr lang="pl-PL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 Narrow" pitchFamily="34" charset="0"/>
              </a:rPr>
              <a:t>stars</a:t>
            </a:r>
            <a:endParaRPr lang="pl-PL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1638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68760"/>
            <a:ext cx="5005064" cy="29691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7030A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Obraz 10" descr="C:\Users\Becia\AppData\Local\Microsoft\Windows\Temporary Internet Files\Content.Word\20151117_112407[2]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2132856"/>
            <a:ext cx="3491880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7030A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pole tekstowe 9"/>
          <p:cNvSpPr txBox="1"/>
          <p:nvPr/>
        </p:nvSpPr>
        <p:spPr>
          <a:xfrm>
            <a:off x="4644008" y="4869160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7030A0"/>
                </a:solidFill>
                <a:latin typeface="Arial Narrow" pitchFamily="34" charset="0"/>
              </a:rPr>
              <a:t>We </a:t>
            </a:r>
            <a:r>
              <a:rPr lang="pl-PL" sz="2400" b="1" dirty="0" err="1" smtClean="0">
                <a:solidFill>
                  <a:srgbClr val="7030A0"/>
                </a:solidFill>
                <a:latin typeface="Arial Narrow" pitchFamily="34" charset="0"/>
              </a:rPr>
              <a:t>can</a:t>
            </a:r>
            <a:r>
              <a:rPr lang="pl-PL" sz="2400" b="1" dirty="0" smtClean="0">
                <a:solidFill>
                  <a:srgbClr val="7030A0"/>
                </a:solidFill>
                <a:latin typeface="Arial Narrow" pitchFamily="34" charset="0"/>
              </a:rPr>
              <a:t> </a:t>
            </a:r>
            <a:r>
              <a:rPr lang="pl-PL" sz="2400" b="1" dirty="0" err="1" smtClean="0">
                <a:solidFill>
                  <a:srgbClr val="7030A0"/>
                </a:solidFill>
                <a:latin typeface="Arial Narrow" pitchFamily="34" charset="0"/>
              </a:rPr>
              <a:t>easily</a:t>
            </a:r>
            <a:r>
              <a:rPr lang="pl-PL" sz="2400" b="1" dirty="0" smtClean="0">
                <a:solidFill>
                  <a:srgbClr val="7030A0"/>
                </a:solidFill>
                <a:latin typeface="Arial Narrow" pitchFamily="34" charset="0"/>
              </a:rPr>
              <a:t> </a:t>
            </a:r>
            <a:r>
              <a:rPr lang="pl-PL" sz="2400" b="1" dirty="0" err="1" smtClean="0">
                <a:solidFill>
                  <a:srgbClr val="7030A0"/>
                </a:solidFill>
                <a:latin typeface="Arial Narrow" pitchFamily="34" charset="0"/>
              </a:rPr>
              <a:t>reach</a:t>
            </a:r>
            <a:r>
              <a:rPr lang="pl-PL" sz="2400" b="1" dirty="0" smtClean="0">
                <a:solidFill>
                  <a:srgbClr val="7030A0"/>
                </a:solidFill>
                <a:latin typeface="Arial Narrow" pitchFamily="34" charset="0"/>
              </a:rPr>
              <a:t> the </a:t>
            </a:r>
            <a:r>
              <a:rPr lang="pl-PL" sz="2400" b="1" dirty="0" err="1" smtClean="0">
                <a:solidFill>
                  <a:srgbClr val="7030A0"/>
                </a:solidFill>
                <a:latin typeface="Arial Narrow" pitchFamily="34" charset="0"/>
              </a:rPr>
              <a:t>stars</a:t>
            </a:r>
            <a:r>
              <a:rPr lang="pl-PL" sz="2400" b="1" dirty="0" smtClean="0">
                <a:solidFill>
                  <a:srgbClr val="7030A0"/>
                </a:solidFill>
                <a:latin typeface="Arial Narrow" pitchFamily="34" charset="0"/>
              </a:rPr>
              <a:t> as we </a:t>
            </a:r>
            <a:r>
              <a:rPr lang="pl-PL" sz="2400" b="1" dirty="0" err="1" smtClean="0">
                <a:solidFill>
                  <a:srgbClr val="7030A0"/>
                </a:solidFill>
                <a:latin typeface="Arial Narrow" pitchFamily="34" charset="0"/>
              </a:rPr>
              <a:t>have</a:t>
            </a:r>
            <a:r>
              <a:rPr lang="pl-PL" sz="2400" b="1" dirty="0" smtClean="0">
                <a:solidFill>
                  <a:srgbClr val="7030A0"/>
                </a:solidFill>
                <a:latin typeface="Arial Narrow" pitchFamily="34" charset="0"/>
              </a:rPr>
              <a:t> „</a:t>
            </a:r>
            <a:r>
              <a:rPr lang="pl-PL" sz="2400" b="1" dirty="0" err="1" smtClean="0">
                <a:solidFill>
                  <a:srgbClr val="7030A0"/>
                </a:solidFill>
                <a:latin typeface="Arial Narrow" pitchFamily="34" charset="0"/>
              </a:rPr>
              <a:t>Astrobase</a:t>
            </a:r>
            <a:r>
              <a:rPr lang="pl-PL" sz="2400" b="1" dirty="0" smtClean="0">
                <a:solidFill>
                  <a:srgbClr val="7030A0"/>
                </a:solidFill>
                <a:latin typeface="Arial Narrow" pitchFamily="34" charset="0"/>
              </a:rPr>
              <a:t>”- </a:t>
            </a:r>
            <a:r>
              <a:rPr lang="pl-PL" sz="2400" b="1" dirty="0" err="1" smtClean="0">
                <a:solidFill>
                  <a:srgbClr val="7030A0"/>
                </a:solidFill>
                <a:latin typeface="Arial Narrow" pitchFamily="34" charset="0"/>
              </a:rPr>
              <a:t>an</a:t>
            </a:r>
            <a:r>
              <a:rPr lang="pl-PL" sz="2400" b="1" dirty="0" smtClean="0">
                <a:solidFill>
                  <a:srgbClr val="7030A0"/>
                </a:solidFill>
                <a:latin typeface="Arial Narrow" pitchFamily="34" charset="0"/>
              </a:rPr>
              <a:t> </a:t>
            </a:r>
            <a:r>
              <a:rPr lang="pl-PL" sz="2400" b="1" dirty="0" err="1" smtClean="0">
                <a:solidFill>
                  <a:srgbClr val="7030A0"/>
                </a:solidFill>
                <a:latin typeface="Arial Narrow" pitchFamily="34" charset="0"/>
              </a:rPr>
              <a:t>astronomical</a:t>
            </a:r>
            <a:r>
              <a:rPr lang="pl-PL" sz="2400" b="1" dirty="0" smtClean="0">
                <a:solidFill>
                  <a:srgbClr val="7030A0"/>
                </a:solidFill>
                <a:latin typeface="Arial Narrow" pitchFamily="34" charset="0"/>
              </a:rPr>
              <a:t> </a:t>
            </a:r>
            <a:r>
              <a:rPr lang="pl-PL" sz="2400" b="1" dirty="0" err="1" smtClean="0">
                <a:solidFill>
                  <a:srgbClr val="7030A0"/>
                </a:solidFill>
                <a:latin typeface="Arial Narrow" pitchFamily="34" charset="0"/>
              </a:rPr>
              <a:t>center</a:t>
            </a:r>
            <a:endParaRPr lang="pl-PL" sz="2400" b="1" dirty="0">
              <a:solidFill>
                <a:srgbClr val="7030A0"/>
              </a:solidFill>
              <a:latin typeface="Arial Narrow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077072"/>
            <a:ext cx="3347864" cy="25108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7030A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7|0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zepływ">
  <a:themeElements>
    <a:clrScheme name="Przepły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Przepły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rzepły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686</TotalTime>
  <Words>206</Words>
  <Application>Microsoft Office PowerPoint</Application>
  <PresentationFormat>Pokaz na ekranie (4:3)</PresentationFormat>
  <Paragraphs>41</Paragraphs>
  <Slides>13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4" baseType="lpstr">
      <vt:lpstr>Przepływ</vt:lpstr>
      <vt:lpstr>Public Primary School no 17 of Children’s Friends Radom, POLAND</vt:lpstr>
      <vt:lpstr>Prezentacja programu PowerPoint</vt:lpstr>
      <vt:lpstr>Material Support</vt:lpstr>
      <vt:lpstr>‚</vt:lpstr>
      <vt:lpstr>Prezentacja programu PowerPoint</vt:lpstr>
      <vt:lpstr>     We never get bored!</vt:lpstr>
      <vt:lpstr>Prezentacja programu PowerPoint</vt:lpstr>
      <vt:lpstr>We develop our minds and bodies</vt:lpstr>
      <vt:lpstr>We are close to stars</vt:lpstr>
      <vt:lpstr>School Actions</vt:lpstr>
      <vt:lpstr> We organise a lot of competitions</vt:lpstr>
      <vt:lpstr>          School Trips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Publiczna szkoła podstawowa nr 17  im. Przyjaciół Dzieci w Radomiu</dc:title>
  <dc:creator>Becia</dc:creator>
  <cp:lastModifiedBy>Monika</cp:lastModifiedBy>
  <cp:revision>112</cp:revision>
  <dcterms:created xsi:type="dcterms:W3CDTF">2016-01-20T15:41:36Z</dcterms:created>
  <dcterms:modified xsi:type="dcterms:W3CDTF">2017-11-04T22:54:24Z</dcterms:modified>
</cp:coreProperties>
</file>