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3659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‹#›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900" y="-152950"/>
            <a:ext cx="9144000" cy="52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216575" y="-341100"/>
            <a:ext cx="6139800" cy="167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s" sz="10000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3491761" y="2923497"/>
            <a:ext cx="5296457" cy="143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s" sz="3600" dirty="0">
                <a:latin typeface="Lobster"/>
                <a:ea typeface="Lobster"/>
                <a:cs typeface="Lobster"/>
                <a:sym typeface="Lobster"/>
              </a:rPr>
              <a:t>By:Juliana,Gabriel,Jose and Alejandra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" sz="4800" b="1">
                <a:latin typeface="Lobster"/>
                <a:ea typeface="Lobster"/>
                <a:cs typeface="Lobster"/>
                <a:sym typeface="Lobster"/>
              </a:rPr>
              <a:t>City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0" y="759691"/>
            <a:ext cx="9105000" cy="39173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1900" b="1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The most famous football player is Buffon   </a:t>
            </a:r>
          </a:p>
          <a:p>
            <a:pPr marL="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</a:p>
          <a:p>
            <a:pPr marL="0" lvl="0" indent="-6985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      </a:t>
            </a:r>
            <a:r>
              <a:rPr lang="es" sz="1900" b="1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The most famous street in italy is  Via  Vento</a:t>
            </a: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1200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-69850" algn="l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-69850" algn="l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-69850" algn="l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-69850" algn="l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-69850" algn="l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900" b="1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The most famous monument are the Colosseum and San Peter basilica in Rome</a:t>
            </a: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75" y="1277225"/>
            <a:ext cx="22943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0125" y="3092275"/>
            <a:ext cx="2477475" cy="14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5600" y="1982788"/>
            <a:ext cx="2623934" cy="17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01475" y="121850"/>
            <a:ext cx="8520600" cy="89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" sz="4800" b="1" dirty="0">
                <a:latin typeface="Lobster"/>
                <a:ea typeface="Lobster"/>
                <a:cs typeface="Lobster"/>
                <a:sym typeface="Lobster"/>
              </a:rPr>
              <a:t>School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9775" y="1140000"/>
            <a:ext cx="8742600" cy="3877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1900" b="1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s" sz="1900" b="1" dirty="0" smtClean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They </a:t>
            </a:r>
            <a:r>
              <a:rPr lang="es" sz="1900" b="1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have two break time: at 10 and at 12 am.      </a:t>
            </a:r>
          </a:p>
          <a:p>
            <a:pPr marL="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900" b="1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1900" b="1" dirty="0" smtClean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They </a:t>
            </a:r>
            <a:r>
              <a:rPr lang="es" sz="1900" b="1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have 11 subjects.   Music, Technology, Art, Spanish, Math, Science, History, Geography, English, Italian and P.E.</a:t>
            </a:r>
          </a:p>
          <a:p>
            <a:pPr marL="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900" b="1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900" b="1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s" sz="1900" b="1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</a:t>
            </a:r>
            <a:r>
              <a:rPr lang="es" sz="1900" b="1" dirty="0" smtClean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They  </a:t>
            </a:r>
            <a:r>
              <a:rPr lang="es" sz="1900" b="1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finish school at 2  pm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" dirty="0"/>
              <a:t>  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422" y="3255532"/>
            <a:ext cx="1720474" cy="15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475" y="3168650"/>
            <a:ext cx="2199225" cy="18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0113" y="376487"/>
            <a:ext cx="2513047" cy="152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03975" y="130850"/>
            <a:ext cx="8520600" cy="730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s" sz="4800" b="1">
                <a:latin typeface="Lobster"/>
                <a:ea typeface="Lobster"/>
                <a:cs typeface="Lobster"/>
                <a:sym typeface="Lobster"/>
              </a:rPr>
              <a:t>Country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03975" y="883325"/>
            <a:ext cx="8520600" cy="4098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   </a:t>
            </a:r>
            <a:r>
              <a:rPr lang="es" b="1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They have different food but one of the most famous is Fiorentina steak</a:t>
            </a: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b="1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228600" lvl="0" indent="0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None/>
            </a:pPr>
            <a:endParaRPr sz="1200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-69850" algn="ctr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             </a:t>
            </a:r>
            <a:endParaRPr lang="es-ES_tradnl" sz="1200" dirty="0" smtClean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-69850" algn="ctr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ES_tradnl" sz="1200" dirty="0">
              <a:solidFill>
                <a:srgbClr val="66666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-69850" algn="ctr" rtl="0">
              <a:lnSpc>
                <a:spcPct val="110869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 dirty="0" smtClean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s" sz="1900" b="1" dirty="0">
                <a:solidFill>
                  <a:srgbClr val="666666"/>
                </a:solidFill>
                <a:latin typeface="Lobster"/>
                <a:ea typeface="Lobster"/>
                <a:cs typeface="Lobster"/>
                <a:sym typeface="Lobster"/>
              </a:rPr>
              <a:t>They like pop music</a:t>
            </a:r>
          </a:p>
          <a:p>
            <a:pPr marL="0" lvl="0" indent="0" algn="ctr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25" y="1737371"/>
            <a:ext cx="2558519" cy="155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825" y="2508399"/>
            <a:ext cx="3177650" cy="19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Macintosh PowerPoint</Application>
  <PresentationFormat>On-screen Show (16:9)</PresentationFormat>
  <Paragraphs>31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Caveat</vt:lpstr>
      <vt:lpstr>Lobster</vt:lpstr>
      <vt:lpstr>Simple Light</vt:lpstr>
      <vt:lpstr>PowerPoint Presentation</vt:lpstr>
      <vt:lpstr>City</vt:lpstr>
      <vt:lpstr>School</vt:lpstr>
      <vt:lpstr>Country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Ariadna Romans</cp:lastModifiedBy>
  <cp:revision>1</cp:revision>
  <dcterms:modified xsi:type="dcterms:W3CDTF">2017-12-29T21:20:24Z</dcterms:modified>
</cp:coreProperties>
</file>