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7703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s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s://youtu.be/CM-B_KL3PFI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" sz="6000" u="sng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Information about Italy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84175" y="8273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-6985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0000"/>
                </a:solidFill>
              </a:rPr>
              <a:t>1.CITY</a:t>
            </a:r>
          </a:p>
          <a:p>
            <a:pPr marL="228600" lvl="0" indent="-6985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0000"/>
                </a:solidFill>
              </a:rPr>
              <a:t>Florence is one of the most important city in Italy.</a:t>
            </a:r>
          </a:p>
          <a:p>
            <a:pPr marL="228600" lvl="0" indent="-6985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0000"/>
                </a:solidFill>
              </a:rPr>
              <a:t>Uffizi is the most famous museum in Italy.</a:t>
            </a:r>
          </a:p>
          <a:p>
            <a:pPr marL="266700" lvl="0" indent="-6985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50">
                <a:solidFill>
                  <a:srgbClr val="666666"/>
                </a:solidFill>
              </a:rPr>
              <a:t> </a:t>
            </a:r>
          </a:p>
          <a:p>
            <a:pPr marL="0" lvl="0" indent="0" algn="l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25" y="2711150"/>
            <a:ext cx="3066701" cy="191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950" y="2711148"/>
            <a:ext cx="2599599" cy="173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50700" y="1613875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>
                <a:solidFill>
                  <a:srgbClr val="000000"/>
                </a:solidFill>
              </a:rPr>
              <a:t> “Il Latini” is the most famous restaurant.</a:t>
            </a:r>
          </a:p>
          <a:p>
            <a:pPr marL="228600" lvl="0" indent="-6985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0000"/>
                </a:solidFill>
              </a:rPr>
              <a:t>And Via Calzaioli is the most important street in Florence, Italy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510650" y="966050"/>
            <a:ext cx="4596000" cy="5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" sz="3000"/>
              <a:t>CITY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706" y="2653087"/>
            <a:ext cx="3500000" cy="19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7175" y="3119800"/>
            <a:ext cx="2189250" cy="164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78950" y="134102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2.COUNTRY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Italy they have classical, rock, rap, pop, music.  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Pasta, pizza and steak are the traditional food in their country.</a:t>
            </a:r>
          </a:p>
          <a:p>
            <a:pPr marL="2667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1150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400" y="3299425"/>
            <a:ext cx="2636100" cy="15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425" y="3262963"/>
            <a:ext cx="24384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"/>
              <a:t>COUNTRY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3600" y="209482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Rome is the most important city in Italy.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“Tarantella” and “Mazurca” are the traditional Italian dances.</a:t>
            </a:r>
          </a:p>
          <a:p>
            <a:pPr marL="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2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077" y="3750150"/>
            <a:ext cx="2143076" cy="12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358950" y="4461300"/>
            <a:ext cx="2630100" cy="42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https://youtu.be/CM-B_KL3PFI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89575" y="123482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</a:p>
          <a:p>
            <a:pPr marL="228600" lvl="0" indent="0" algn="just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study a lot of subjects: English, Italian, Spanish, Math, Science, Music, Art, History, Geography, Technology and P.E.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learn Spanish at school.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2400"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5" y="3495925"/>
            <a:ext cx="19050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059" y="3495913"/>
            <a:ext cx="2257116" cy="15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7375" y="3419975"/>
            <a:ext cx="2685550" cy="13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"/>
              <a:t>School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26250" y="1727800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favourite subjects are Science and Music.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their break time they </a:t>
            </a:r>
            <a:r>
              <a:rPr lang="e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eat snack</a:t>
            </a:r>
            <a:r>
              <a:rPr lang="es-ES_tradnl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they </a:t>
            </a:r>
            <a:r>
              <a:rPr lang="e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</a:t>
            </a:r>
            <a:r>
              <a:rPr lang="es-ES_tradnl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ES_tradnl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friends.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2400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800" y="3197988"/>
            <a:ext cx="31051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800" y="2775125"/>
            <a:ext cx="2097900" cy="20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push dir="r"/>
  </p:transition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Macintosh PowerPoint</Application>
  <PresentationFormat>On-screen Show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Raleway</vt:lpstr>
      <vt:lpstr>Lobster</vt:lpstr>
      <vt:lpstr>Nunito</vt:lpstr>
      <vt:lpstr>Lato</vt:lpstr>
      <vt:lpstr>Streamline</vt:lpstr>
      <vt:lpstr>Information about Italy</vt:lpstr>
      <vt:lpstr>1.CITY Florence is one of the most important city in Italy. Uffizi is the most famous museum in Italy.   </vt:lpstr>
      <vt:lpstr> “Il Latini” is the most famous restaurant. And Via Calzaioli is the most important street in Florence, Italy </vt:lpstr>
      <vt:lpstr>PowerPoint Presentation</vt:lpstr>
      <vt:lpstr>COUNTRY</vt:lpstr>
      <vt:lpstr>PowerPoint Presentation</vt:lpstr>
      <vt:lpstr>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about Italy</dc:title>
  <cp:lastModifiedBy>Ariadna Romans</cp:lastModifiedBy>
  <cp:revision>1</cp:revision>
  <dcterms:modified xsi:type="dcterms:W3CDTF">2017-12-29T21:22:51Z</dcterms:modified>
</cp:coreProperties>
</file>