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AE385-E9D3-1FF3-A66E-F038D290D460}" v="9" dt="2022-05-29T20:17:46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851E-D4A0-4539-9F7F-209E891E0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C0F6D-819A-440C-99D3-EBD848C2A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D06AB-9BAA-489B-9515-37A54DA2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A9BE4-9C1D-48A0-AD38-3B776508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F4D81-09EF-4D59-AB5B-E9393469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0CB6-2F53-4287-9EAE-7E330155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9CCCA-F7FE-4365-A926-A33409AF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676EB-BB8F-4D8C-9F9E-21848358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07D2-7CCD-4097-9410-CA2FDB6B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1813-F649-4061-825D-60A68759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4C737-38D4-4DF7-A06D-D2180D9A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FF9B3-141F-4BAE-9EDE-47F3E976E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B3FE-952E-49B7-8B8C-E674F047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477F-E62E-4D42-A229-69DD1E33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11A0-5270-4B89-A02B-8111E86D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8AEB-423D-458C-BB5E-D4609946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11F7-0532-4DAC-A4F3-D9F8BF01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704BA-601F-4B41-B796-3EEB0788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D882-56BA-46F2-AB55-69AE4A19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3C70-2778-44FC-A59C-C5E57C03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8A75-28ED-4BD5-915E-0E445B0F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3B93-5D2D-4B3C-A046-A88CDF1F5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5325C-4D85-4A16-826E-0577BAA1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C64E6-BD4C-4B7B-BB37-9273EE83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4D30-B14E-4D3B-BB1C-7E766172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0131-4D0B-4AA9-9467-02AC4FFC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301D6-559E-49BB-A53A-CA92BDD2E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15D91-262A-4D92-8871-2029F16C8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2EDCE-51D8-48E7-B035-C3F89F60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B4183-612B-4C36-8208-2E38EEAF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CC08-DAF0-43E9-A3B0-411AF9CC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C15D-DD91-4287-9D16-BE3C5098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8C3CB-FDDA-42D0-9334-5C6065AA1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8C56C-3CDC-4F90-9DC8-D96C3E016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D187A-0B29-419F-A482-E3EB2016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34CFB-DB17-4369-9146-A2FE66A31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88E66-AB81-4616-A518-21C259FD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3F212-F0C9-49C3-8F13-4E33DBC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58203-52D1-4863-8A6A-A244F79E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C9DD-860E-4116-B645-E5BB4E08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63F02-37E3-4FCE-B303-B0D82908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54B77-6EAD-41EC-9D0B-348DB6D5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5546-5B5A-40A6-9D5F-3913FCE7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6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A1383-A0E1-46E1-A363-52E3B698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FC895-641D-4CD2-8881-4EC6BD1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C72D-69FF-4A70-85C9-0FC85BC9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3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A61D-88A9-4B9D-9EA3-1DF5C4DF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4EDC-83C9-4017-B55D-BD96E7305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9EC4C-BBFD-40EC-8A2E-9AF6B3A83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4DE06-87E5-4CCF-80B3-8DBD39F6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5221C-E3D1-4666-BBA7-8C30206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B881A-DEEF-4578-BC3D-8776899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1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83EC-F0DF-428B-BDFD-EFE6173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EDC51-EFC7-4A44-8106-67EC06DB8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4E41E-E116-4A5B-AC7C-42D7E007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B6DCD-DAFC-4E5B-ADF0-CE6B1D2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BB981-8EEC-4F32-B599-1B6B6736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6E49B-8AE7-48CF-BADD-8172C199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CF9C0-1848-4B4A-A674-A3C24A11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5BA8A-0CC0-4B26-9AB0-9ABD8688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7B4D-A40E-4B97-8C3C-E0C423EF18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B38A-8A24-4FE3-BE9B-51750892526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29AC4-5FE6-4EDD-B902-15CB2FC33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7058-ED73-422C-8DC4-2F7300B3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4F01-862D-46C7-8B49-DFCA06684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meline&#10;&#10;Description automatically generated">
            <a:extLst>
              <a:ext uri="{FF2B5EF4-FFF2-40B4-BE49-F238E27FC236}">
                <a16:creationId xmlns:a16="http://schemas.microsoft.com/office/drawing/2014/main" id="{F32CD1CB-18F7-071C-D023-0FC2B6AB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2938"/>
            <a:ext cx="3187700" cy="434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AA1E7-6105-4CD5-BCBA-56475493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38" y="1912938"/>
            <a:ext cx="7254875" cy="4341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0CB57-DD5C-4548-B252-6EF243B57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r>
              <a:rPr lang="en-US" sz="3000"/>
              <a:t>Mobilnost u Portugal u okviru projekta</a:t>
            </a:r>
            <a:r>
              <a:rPr lang="sr-Cyrl-RS" sz="3000"/>
              <a:t> </a:t>
            </a:r>
            <a:r>
              <a:rPr lang="en-US" sz="3000"/>
              <a:t>“DemEUcracy for all”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AB691-C486-48AC-B5D6-06174D90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r>
              <a:rPr lang="en-US"/>
              <a:t>28.03 – 1.04.2022.</a:t>
            </a:r>
          </a:p>
        </p:txBody>
      </p:sp>
    </p:spTree>
    <p:extLst>
      <p:ext uri="{BB962C8B-B14F-4D97-AF65-F5344CB8AC3E}">
        <p14:creationId xmlns:p14="http://schemas.microsoft.com/office/powerpoint/2010/main" val="396831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5EE2-9D75-4D7C-978B-6550D8A9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9" y="3284113"/>
            <a:ext cx="10515600" cy="4258010"/>
          </a:xfrm>
        </p:spPr>
        <p:txBody>
          <a:bodyPr/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volontirali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Parohijskom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centru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Andre.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Obišli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osnovnu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skolu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čiji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učestvovali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ilustrovanju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priča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demokratiji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kreiranju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bukmarkera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ljudkim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Razgovarali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osobama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tinejdžerima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mogu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budu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uzori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pogledu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aktivizma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borbi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ljudska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domačinu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pogledali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izložbu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"Budi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aktivan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aktivistima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koji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aktivni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odbrani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ljudskih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razmislili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tome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mi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možemo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učinimo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napravimo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razliku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FDB83-C634-4592-A632-590A601D1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324938"/>
            <a:ext cx="3436893" cy="225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D5B8B-1C38-4547-9E07-9F7E12C3D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51" y="324939"/>
            <a:ext cx="3595353" cy="2250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5DD13-EF69-4C69-9656-C856C7646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2" y="324937"/>
            <a:ext cx="3613598" cy="22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7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C9A1-475A-4286-99D4-C4E02757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349"/>
            <a:ext cx="10515600" cy="24212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popodnevim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satima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drugog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okviru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DemEUcracy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for All")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organizovali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izlet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malo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ribarsko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mesto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Sesimbra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Atlantskog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okeana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Uživali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šetnji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kroz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ulice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ovog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šarmantnog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gradića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peščanom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plažom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pored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okeana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</a:p>
          <a:p>
            <a:pPr marL="0" indent="0">
              <a:buNone/>
            </a:pP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A449-B19D-4B41-B706-D9414C16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365125"/>
            <a:ext cx="4378818" cy="1808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B40B6-8347-498E-8CFE-5ECA2210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6" y="365125"/>
            <a:ext cx="4653567" cy="18081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67960-7440-4B3C-BB22-FF0C8F14D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4262908"/>
            <a:ext cx="4378818" cy="2162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1BDE4-6169-4D04-A1AC-C18065539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6" y="4262907"/>
            <a:ext cx="4653567" cy="21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3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7619-5497-42AA-8652-E081808E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425" y="3198475"/>
            <a:ext cx="6614375" cy="3447023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Treći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"("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DemEUcracy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for All")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održan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pod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nazivom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Filmovi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demokratiju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Ovaj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obeležile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debate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različitim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filmovima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temu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ljudskih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partnerskih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gledali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debatovali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francuskom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filmu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Porodica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Belije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("La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famille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Belier"),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tema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njihove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debate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da li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ćerka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čuje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jednoj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gluvoj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porodici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treba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ostane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kuće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pomaže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svojoj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porodici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treba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ode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takmičenje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pevanju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Pariz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svoje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snove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jer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život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E52B6-204F-48CA-8924-5426DC9C9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12501"/>
            <a:ext cx="5177307" cy="2749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1B9AE0-4677-4752-9D16-FD12EC5F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0" y="3428999"/>
            <a:ext cx="4358955" cy="321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3BE30D-0EA0-43E2-83BB-7E0019705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9" y="212502"/>
            <a:ext cx="4358955" cy="2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75DAB-AB05-41AC-9FAF-AAC94A67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652"/>
            <a:ext cx="10515600" cy="1775194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Potom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prisutvovali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radionici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videli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kako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radi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3D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štampač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virtuleno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štampali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maskotu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Slobodu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("Liberty").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Posle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pauze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ručak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usledile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prezentacije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nastavnice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učesnicima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sastanka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objasnile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to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znači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gluv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?" ("What does it mean to be deaf?"),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Poljske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pričala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izbegličkoj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krizi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Poljskoj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načinima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koji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pomažu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izbeglicama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usled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rata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Ukrajini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A9FEC-85CC-4173-9558-A162F0FEF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8" y="3928054"/>
            <a:ext cx="4172757" cy="2477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B03880-1AB5-4216-9FCD-704D4B55C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3" y="3966692"/>
            <a:ext cx="4172757" cy="2477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CFA5E-3647-4180-BB43-C598A555A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" y="239098"/>
            <a:ext cx="4172757" cy="1586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69F5D0-B423-4220-8F8D-F168764A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748" y="239098"/>
            <a:ext cx="4172757" cy="15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5499-7698-4F3F-BB5D-95A45D91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601531"/>
            <a:ext cx="6322456" cy="4018209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Četvrti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"("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DemEUcracy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for All")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imao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naziv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Ujedinjene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Nacije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".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predstavili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objasnili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svoje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izabrane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pesme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vezi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ljudskim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zatim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otpevali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Mi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znakovnom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jeziku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otpevali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pesmu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"Ne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rugaj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se",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nezvanična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himna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marginalizovanih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društveno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ugroženih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grupa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Potom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radili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kreiranju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jedne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pesme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bi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imala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elemente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pesama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učesnici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predstavili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zvanična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pesma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Nakon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toga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radili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prilozima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drugi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broj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projektnih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novina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07FCB-6AE6-4310-862E-28B63C420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365124"/>
            <a:ext cx="4456091" cy="196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C9153-35EA-4457-A4CD-2C3BE15FE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622" y="2601531"/>
            <a:ext cx="3915178" cy="389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03598-CE8F-4AA3-9808-DB02323D8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2" y="365124"/>
            <a:ext cx="4734058" cy="19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C1AB5-8AC8-4BFC-B660-8E80169F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322749"/>
            <a:ext cx="6180250" cy="3271234"/>
          </a:xfrm>
        </p:spPr>
        <p:txBody>
          <a:bodyPr/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Posle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podne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učesnike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organizovan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prijem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kod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gradonačelnika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Bareira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Gradskoj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skupštini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zatim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malo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prošetali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gradom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vratili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se u hotel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Lisabon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7656E-47A6-4296-BDFC-5D4455D72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98620"/>
            <a:ext cx="5086082" cy="258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C1DC8-2C4C-4F79-BA58-BA977650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9" y="3129565"/>
            <a:ext cx="3837903" cy="3728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F26F1-0DE1-4D41-9A4A-D3D1AC766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5" y="398619"/>
            <a:ext cx="5074277" cy="25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CF8F-B872-4A52-B670-12ED1242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549"/>
            <a:ext cx="10366420" cy="1017431"/>
          </a:xfrm>
        </p:spPr>
        <p:txBody>
          <a:bodyPr>
            <a:noAutofit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Petog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okviru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bavili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se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evaluacijom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sastanka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potom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usledila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svečana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dodela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sertifikata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080C5-4DE4-4134-B277-5F04585B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53803"/>
            <a:ext cx="5257801" cy="3683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68C00-A7E9-4E8C-A1C5-522C29C2C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2253803"/>
            <a:ext cx="5344732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6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D79D-5554-4A5E-B61B-B72EBA3B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5429988"/>
          </a:xfrm>
        </p:spPr>
        <p:txBody>
          <a:bodyPr/>
          <a:lstStyle/>
          <a:p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posle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podnevnim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satima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dirty="0" err="1">
                <a:solidFill>
                  <a:srgbClr val="050505"/>
                </a:solidFill>
                <a:latin typeface="Segoe UI Historic" panose="020B0502040204020203" pitchFamily="34" charset="0"/>
              </a:rPr>
              <a:t>o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bišli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Lisabon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autobusom-brodom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što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tura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poznata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Hipotrip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A241C-3AB6-482C-A316-67247A8FD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1803042"/>
            <a:ext cx="9427335" cy="45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BCA5-8C71-4A2A-AB89-57E9E665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35" y="365125"/>
            <a:ext cx="4739426" cy="3947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paznji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90162A-DBCC-4BF9-AB18-68955AA7B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972735"/>
            <a:ext cx="8809149" cy="5520140"/>
          </a:xfrm>
        </p:spPr>
      </p:pic>
    </p:spTree>
    <p:extLst>
      <p:ext uri="{BB962C8B-B14F-4D97-AF65-F5344CB8AC3E}">
        <p14:creationId xmlns:p14="http://schemas.microsoft.com/office/powerpoint/2010/main" val="42397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E218-F211-422D-A4EB-0C4558CB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Druga </a:t>
            </a:r>
            <a:r>
              <a:rPr lang="en-US" dirty="0" err="1"/>
              <a:t>mobilnost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„</a:t>
            </a:r>
            <a:r>
              <a:rPr lang="en-US" dirty="0" err="1"/>
              <a:t>Demokratija</a:t>
            </a:r>
            <a:r>
              <a:rPr lang="en-US" dirty="0"/>
              <a:t> za </a:t>
            </a:r>
            <a:r>
              <a:rPr lang="en-US" dirty="0" err="1"/>
              <a:t>sve</a:t>
            </a:r>
            <a:r>
              <a:rPr lang="en-US" dirty="0"/>
              <a:t>“ </a:t>
            </a:r>
            <a:r>
              <a:rPr lang="en-US" dirty="0" err="1"/>
              <a:t>održana</a:t>
            </a:r>
            <a:r>
              <a:rPr lang="en-US" dirty="0"/>
              <a:t> je od 28.3. do 1.4.2022.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Portugalu</a:t>
            </a:r>
            <a:r>
              <a:rPr lang="en-US" dirty="0"/>
              <a:t>.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predstavljale</a:t>
            </a:r>
            <a:r>
              <a:rPr lang="en-US" dirty="0"/>
              <a:t> </a:t>
            </a:r>
            <a:r>
              <a:rPr lang="en-US" dirty="0" err="1"/>
              <a:t>nastavnice</a:t>
            </a:r>
            <a:r>
              <a:rPr lang="en-US" dirty="0"/>
              <a:t> Marija </a:t>
            </a:r>
            <a:r>
              <a:rPr lang="en-US" dirty="0" err="1"/>
              <a:t>Marković</a:t>
            </a:r>
            <a:r>
              <a:rPr lang="en-US" dirty="0"/>
              <a:t>, </a:t>
            </a:r>
            <a:r>
              <a:rPr lang="en-US" dirty="0" err="1"/>
              <a:t>Melanija</a:t>
            </a:r>
            <a:r>
              <a:rPr lang="en-US" dirty="0"/>
              <a:t> </a:t>
            </a:r>
            <a:r>
              <a:rPr lang="en-US" dirty="0" err="1"/>
              <a:t>Jonjević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Iva </a:t>
            </a:r>
            <a:r>
              <a:rPr lang="en-US" dirty="0" err="1"/>
              <a:t>Urdarević</a:t>
            </a:r>
            <a:r>
              <a:rPr lang="en-US" dirty="0"/>
              <a:t>. Na put </a:t>
            </a:r>
            <a:r>
              <a:rPr lang="en-US" dirty="0" err="1"/>
              <a:t>su</a:t>
            </a:r>
            <a:r>
              <a:rPr lang="en-US" dirty="0"/>
              <a:t> pored </a:t>
            </a:r>
            <a:r>
              <a:rPr lang="en-US" dirty="0" err="1"/>
              <a:t>nastavnika</a:t>
            </a:r>
            <a:r>
              <a:rPr lang="en-US" dirty="0"/>
              <a:t> </a:t>
            </a:r>
            <a:r>
              <a:rPr lang="en-US" dirty="0" err="1"/>
              <a:t>išli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đaci</a:t>
            </a:r>
            <a:r>
              <a:rPr lang="en-US" dirty="0"/>
              <a:t>: Daniel </a:t>
            </a:r>
            <a:r>
              <a:rPr lang="en-US" dirty="0" err="1"/>
              <a:t>Presečki</a:t>
            </a:r>
            <a:r>
              <a:rPr lang="en-US" dirty="0"/>
              <a:t>, </a:t>
            </a:r>
            <a:r>
              <a:rPr lang="en-US" dirty="0" err="1"/>
              <a:t>Dunja</a:t>
            </a:r>
            <a:r>
              <a:rPr lang="en-US" dirty="0"/>
              <a:t> Popov, Sabina </a:t>
            </a:r>
            <a:r>
              <a:rPr lang="en-US" dirty="0" err="1"/>
              <a:t>Katalina</a:t>
            </a:r>
            <a:r>
              <a:rPr lang="en-US" dirty="0"/>
              <a:t> </a:t>
            </a:r>
            <a:r>
              <a:rPr lang="en-US" dirty="0" err="1"/>
              <a:t>Bordiciuc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Sandra </a:t>
            </a:r>
            <a:r>
              <a:rPr lang="en-US" dirty="0" err="1"/>
              <a:t>Filipović</a:t>
            </a:r>
            <a:r>
              <a:rPr lang="en-US" dirty="0"/>
              <a:t>.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,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sastanku</a:t>
            </a:r>
            <a:r>
              <a:rPr lang="en-US" dirty="0"/>
              <a:t> </a:t>
            </a:r>
            <a:r>
              <a:rPr lang="en-US" dirty="0" err="1"/>
              <a:t>prisustvovali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domaćini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Portugala</a:t>
            </a:r>
            <a:r>
              <a:rPr lang="en-US" dirty="0"/>
              <a:t>, </a:t>
            </a:r>
            <a:r>
              <a:rPr lang="en-US" dirty="0" err="1"/>
              <a:t>predstavnici</a:t>
            </a:r>
            <a:r>
              <a:rPr lang="en-US" dirty="0"/>
              <a:t> Danske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Poljske</a:t>
            </a:r>
            <a:r>
              <a:rPr lang="en-US" dirty="0"/>
              <a:t>. Online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uključivali</a:t>
            </a:r>
            <a:r>
              <a:rPr lang="en-US" dirty="0"/>
              <a:t> </a:t>
            </a:r>
            <a:r>
              <a:rPr lang="en-US" dirty="0" err="1"/>
              <a:t>đaci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nastavnici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Italije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D1CD-1D2C-4FE8-B1CF-4398A752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6"/>
            <a:ext cx="5257800" cy="1206098"/>
          </a:xfrm>
        </p:spPr>
        <p:txBody>
          <a:bodyPr>
            <a:noAutofit/>
          </a:bodyPr>
          <a:lstStyle/>
          <a:p>
            <a:br>
              <a:rPr lang="sr-Cyrl-R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8D1B3-8F86-411C-917C-EA2BE945E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8" y="1004552"/>
            <a:ext cx="5975896" cy="49277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3690C-707B-43A6-8C5A-0B5610C1456E}"/>
              </a:ext>
            </a:extLst>
          </p:cNvPr>
          <p:cNvSpPr txBox="1"/>
          <p:nvPr/>
        </p:nvSpPr>
        <p:spPr>
          <a:xfrm>
            <a:off x="6362163" y="2722694"/>
            <a:ext cx="5559479" cy="304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put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krenuli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nedelju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ujutru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(27.3.)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aerodroma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Beogradu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Avionskim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prevozom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presedanjem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Frankfurtu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Lisabon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večernjim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satima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sletanja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organizovani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kombi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dovezao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smeštaja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Čekirali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smestili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hotelsku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sobu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459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9556A-3A34-4A25-912B-94926359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532"/>
            <a:ext cx="10515600" cy="3575430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Prvog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koji je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srednjoj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AESA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Bareiru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Portugalija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organizovan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pod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nazovom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Uspomene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nagrade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nas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srdačno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dočekali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Goste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Danske,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Poljske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Srbije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pozdravila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direktorka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gospođa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Dulce Ferreira,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zatim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pogledali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prezentaciju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ustanove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Naredna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tačka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agende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okviru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DemEUcracy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for All")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prezentacija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našeg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koju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održala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koordinatorka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profesorka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Laura Silva Maria.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ovom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jedina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specijalna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ostale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partnerske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ustanove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redovne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srednje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BA33B-CF95-4F6A-8CDD-2A454624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34265"/>
            <a:ext cx="7778840" cy="24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5CAA-D770-48FC-A4A3-33DF09D5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33" y="557011"/>
            <a:ext cx="6309575" cy="5743978"/>
          </a:xfrm>
        </p:spPr>
        <p:txBody>
          <a:bodyPr>
            <a:normAutofit lnSpcReduction="10000"/>
          </a:bodyPr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Sledeća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prezentacija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Organizacije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Iberijsko-Amerićkih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Država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(OIA) od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strane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direktorke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organizacije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Paule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Laborinho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onda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usledila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svečana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dodela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IV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Iberijsko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-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Američke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nagrade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obrazovanje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o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ljudskim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pravima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našem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"Ja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volim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pomažem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("I love to help") koji se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takođe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sprovodi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Potom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skup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pozdravili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predstavnik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Minstarstva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obrazovanja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Portugalije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Dr Vitor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Figuerido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predstavnica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Skupštine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grada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Bareira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gospođa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Arleta Cruz,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inače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donedavno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direktorka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1D736-6C2C-475C-A5BA-A3216E81A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365126"/>
            <a:ext cx="2627291" cy="3498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11E6D0-52B5-4D0C-BEF0-FB72171A4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04" y="4094187"/>
            <a:ext cx="4642137" cy="20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B892-97CF-4542-B306-27BBCE262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50"/>
            <a:ext cx="10515600" cy="5318013"/>
          </a:xfrm>
        </p:spPr>
        <p:txBody>
          <a:bodyPr/>
          <a:lstStyle/>
          <a:p>
            <a:r>
              <a:rPr lang="pl-PL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Usledila je prezentacija Slobode (Liberty) - maskote našeg projekta,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A7176-A3E6-4532-947B-06C862D5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2" y="2137893"/>
            <a:ext cx="3335628" cy="38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9FAAAC-12F7-4437-B7B4-C73A042FA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648" y="2279561"/>
            <a:ext cx="4357352" cy="2655952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U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dvorištu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škole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pušteni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su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golubovi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mira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U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nastavku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programa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gledali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film "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Dobrodošli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Bienvenidos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")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imali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zajedničke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praktične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sz="2800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aktivnosti</a:t>
            </a:r>
            <a:r>
              <a:rPr lang="en-US" sz="2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26E11-9F77-402E-A7BD-139A67BB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356540"/>
            <a:ext cx="4357352" cy="287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F679F-F892-4F4A-A022-FB8C021B9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3998420"/>
            <a:ext cx="4357351" cy="26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E7E4-4E79-4B9A-A11D-E8EC7B93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412" y="365125"/>
            <a:ext cx="5717143" cy="5811838"/>
          </a:xfrm>
        </p:spPr>
        <p:txBody>
          <a:bodyPr/>
          <a:lstStyle/>
          <a:p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Posle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svečanog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ručka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obišli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ESSA,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imali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kratak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kviz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radionicu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portugalskog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jezika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.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dolasku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školu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domaćina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kao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povratku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hotel, koji je bio u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Lisabonu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iskoristili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priliku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malo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prošetamo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vidimo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grad.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72348-8CAB-4144-8531-BE26FBB1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" y="476517"/>
            <a:ext cx="4672887" cy="5700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B1B97-BD7E-45C0-9881-565B784F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75" y="3144703"/>
            <a:ext cx="5361903" cy="35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E8B9-654D-4EFF-AE99-0B7F5574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168" y="566670"/>
            <a:ext cx="6722772" cy="1944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Drugi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dan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mobilnosti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u Erasmus+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projektu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DemEUkratija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za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sve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 ("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DemEucracy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for All")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održan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je pod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nazivom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"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Praktičan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pristup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US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demokratiji</a:t>
            </a:r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".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C227F-85F6-491B-9C39-401382AB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2228045"/>
            <a:ext cx="9950004" cy="3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959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Mobilnost u Portugal u okviru projekta “DemEUcracy for all”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paznji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Мобилност у Португал у оквиру пројекта “DemEUcraty for all”</dc:title>
  <dc:creator>Marija Markovic</dc:creator>
  <cp:lastModifiedBy>Marija Markovic</cp:lastModifiedBy>
  <cp:revision>10</cp:revision>
  <dcterms:created xsi:type="dcterms:W3CDTF">2022-04-15T07:53:27Z</dcterms:created>
  <dcterms:modified xsi:type="dcterms:W3CDTF">2022-05-29T20:18:06Z</dcterms:modified>
</cp:coreProperties>
</file>