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9015D-A1D5-47E4-AAB1-DF98A498734E}" type="datetimeFigureOut">
              <a:rPr lang="es-ES" smtClean="0"/>
              <a:t>03/10/2018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0F0F-B3C1-4031-9EE3-8299E4D3F1D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de imagenes de paparazzi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-857288" y="-214338"/>
            <a:ext cx="12560160" cy="707233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1538" y="1357298"/>
            <a:ext cx="7215238" cy="104139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err="1" smtClean="0">
                <a:latin typeface="Arial Rounded MT Bold" pitchFamily="34" charset="0"/>
              </a:rPr>
              <a:t>Famous</a:t>
            </a:r>
            <a:r>
              <a:rPr lang="es-ES" dirty="0" smtClean="0">
                <a:latin typeface="Arial Rounded MT Bold" pitchFamily="34" charset="0"/>
              </a:rPr>
              <a:t> </a:t>
            </a:r>
            <a:r>
              <a:rPr lang="es-ES" dirty="0" err="1" smtClean="0">
                <a:latin typeface="Arial Rounded MT Bold" pitchFamily="34" charset="0"/>
              </a:rPr>
              <a:t>Italian</a:t>
            </a:r>
            <a:r>
              <a:rPr lang="es-ES" dirty="0" smtClean="0">
                <a:latin typeface="Arial Rounded MT Bold" pitchFamily="34" charset="0"/>
              </a:rPr>
              <a:t> </a:t>
            </a:r>
            <a:r>
              <a:rPr lang="es-ES" dirty="0" err="1" smtClean="0">
                <a:latin typeface="Arial Rounded MT Bold" pitchFamily="34" charset="0"/>
              </a:rPr>
              <a:t>person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43042" y="3000372"/>
            <a:ext cx="6400800" cy="2143140"/>
          </a:xfrm>
          <a:noFill/>
        </p:spPr>
        <p:txBody>
          <a:bodyPr>
            <a:no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By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group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</a:t>
            </a:r>
            <a:r>
              <a:rPr lang="es-E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Spain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Belén </a:t>
            </a:r>
          </a:p>
          <a:p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Irene</a:t>
            </a:r>
          </a:p>
          <a:p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Laura </a:t>
            </a:r>
            <a:endParaRPr lang="es-E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Lourdes </a:t>
            </a:r>
          </a:p>
          <a:p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Claudia</a:t>
            </a:r>
            <a:endParaRPr lang="es-E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Alessandro</a:t>
            </a:r>
            <a:r>
              <a:rPr lang="es-ES" dirty="0" smtClean="0"/>
              <a:t> </a:t>
            </a:r>
            <a:r>
              <a:rPr lang="es-ES" dirty="0" err="1" smtClean="0"/>
              <a:t>Scarlatti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4757742" cy="481171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He was born </a:t>
            </a:r>
            <a:r>
              <a:rPr lang="en-US" sz="2500" dirty="0"/>
              <a:t>in Palermo, in the Kingdom of </a:t>
            </a:r>
            <a:r>
              <a:rPr lang="en-US" sz="2500" dirty="0" smtClean="0"/>
              <a:t>Sicily in 1660</a:t>
            </a:r>
          </a:p>
          <a:p>
            <a:r>
              <a:rPr lang="en-US" sz="2500" dirty="0" smtClean="0"/>
              <a:t> Famous </a:t>
            </a:r>
            <a:r>
              <a:rPr lang="en-US" sz="2500" dirty="0"/>
              <a:t>Italian composer who played a fundamental role in the history of </a:t>
            </a:r>
            <a:r>
              <a:rPr lang="en-US" sz="2500" dirty="0" smtClean="0"/>
              <a:t>music</a:t>
            </a:r>
            <a:endParaRPr lang="en-US" sz="2500" dirty="0"/>
          </a:p>
          <a:p>
            <a:r>
              <a:rPr lang="en-US" sz="2500" dirty="0" smtClean="0"/>
              <a:t> </a:t>
            </a:r>
            <a:r>
              <a:rPr lang="es-ES" sz="2500" dirty="0"/>
              <a:t>He </a:t>
            </a:r>
            <a:r>
              <a:rPr lang="es-ES" sz="2500" dirty="0" err="1"/>
              <a:t>wrote</a:t>
            </a:r>
            <a:r>
              <a:rPr lang="es-ES" sz="2500" dirty="0"/>
              <a:t> 11 operas, </a:t>
            </a:r>
            <a:r>
              <a:rPr lang="es-ES" sz="2500" dirty="0" err="1"/>
              <a:t>one</a:t>
            </a:r>
            <a:r>
              <a:rPr lang="es-ES" sz="2500" dirty="0"/>
              <a:t> of </a:t>
            </a:r>
            <a:r>
              <a:rPr lang="es-ES" sz="2500" dirty="0" err="1"/>
              <a:t>the</a:t>
            </a:r>
            <a:r>
              <a:rPr lang="es-ES" sz="2500" dirty="0"/>
              <a:t> </a:t>
            </a:r>
            <a:r>
              <a:rPr lang="es-ES" sz="2500" dirty="0" err="1"/>
              <a:t>best</a:t>
            </a:r>
            <a:r>
              <a:rPr lang="es-ES" sz="2500" dirty="0"/>
              <a:t> </a:t>
            </a:r>
            <a:r>
              <a:rPr lang="es-ES" sz="2500" dirty="0" err="1"/>
              <a:t>known</a:t>
            </a:r>
            <a:r>
              <a:rPr lang="es-ES" sz="2500" dirty="0"/>
              <a:t> </a:t>
            </a:r>
            <a:r>
              <a:rPr lang="es-ES" sz="2500" dirty="0" err="1"/>
              <a:t>is</a:t>
            </a:r>
            <a:r>
              <a:rPr lang="es-ES" sz="2500" dirty="0"/>
              <a:t> </a:t>
            </a:r>
            <a:r>
              <a:rPr lang="es-ES" sz="2500" dirty="0" err="1" smtClean="0"/>
              <a:t>Tigrane</a:t>
            </a:r>
            <a:endParaRPr lang="es-ES" sz="2500" dirty="0" smtClean="0"/>
          </a:p>
          <a:p>
            <a:r>
              <a:rPr lang="es-ES" sz="2500" dirty="0" smtClean="0"/>
              <a:t>He </a:t>
            </a:r>
            <a:r>
              <a:rPr lang="es-ES" sz="2500" dirty="0" err="1" smtClean="0"/>
              <a:t>died</a:t>
            </a:r>
            <a:r>
              <a:rPr lang="es-ES" sz="2500" dirty="0" smtClean="0"/>
              <a:t> in 1725 ( </a:t>
            </a:r>
            <a:r>
              <a:rPr lang="es-ES" sz="2500" dirty="0" err="1" smtClean="0"/>
              <a:t>with</a:t>
            </a:r>
            <a:r>
              <a:rPr lang="es-ES" sz="2500" dirty="0" smtClean="0"/>
              <a:t> 65 </a:t>
            </a:r>
            <a:r>
              <a:rPr lang="es-ES" sz="2500" dirty="0" err="1" smtClean="0"/>
              <a:t>years</a:t>
            </a:r>
            <a:r>
              <a:rPr lang="es-ES" sz="2500" dirty="0" smtClean="0"/>
              <a:t> </a:t>
            </a:r>
            <a:r>
              <a:rPr lang="es-ES" sz="2500" dirty="0" err="1" smtClean="0"/>
              <a:t>old</a:t>
            </a:r>
            <a:r>
              <a:rPr lang="es-ES" sz="2500" dirty="0" smtClean="0"/>
              <a:t>)</a:t>
            </a:r>
            <a:endParaRPr lang="es-ES" sz="2500" dirty="0"/>
          </a:p>
        </p:txBody>
      </p:sp>
      <p:pic>
        <p:nvPicPr>
          <p:cNvPr id="1026" name="Picture 2" descr="Resultado de imagen de alessandro scarlat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524248" cy="478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Franco </a:t>
            </a:r>
            <a:r>
              <a:rPr lang="es-ES" dirty="0" err="1" smtClean="0"/>
              <a:t>Battiato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43372" y="1285860"/>
            <a:ext cx="4429156" cy="4714908"/>
          </a:xfrm>
        </p:spPr>
        <p:txBody>
          <a:bodyPr>
            <a:normAutofit/>
          </a:bodyPr>
          <a:lstStyle/>
          <a:p>
            <a:r>
              <a:rPr lang="en-US" sz="2700" dirty="0" smtClean="0"/>
              <a:t>Italian </a:t>
            </a:r>
            <a:r>
              <a:rPr lang="en-US" sz="2700" dirty="0"/>
              <a:t>singer-songwriter, musician and film </a:t>
            </a:r>
            <a:r>
              <a:rPr lang="en-US" sz="2700" dirty="0" smtClean="0"/>
              <a:t>director</a:t>
            </a:r>
          </a:p>
          <a:p>
            <a:r>
              <a:rPr lang="en-US" sz="2700" dirty="0" smtClean="0"/>
              <a:t>He was </a:t>
            </a:r>
            <a:r>
              <a:rPr lang="en-US" sz="2700" dirty="0"/>
              <a:t>born on an island in </a:t>
            </a:r>
            <a:r>
              <a:rPr lang="en-US" sz="2700" dirty="0" smtClean="0"/>
              <a:t>Sicily</a:t>
            </a:r>
            <a:r>
              <a:rPr lang="en-US" sz="2700" dirty="0"/>
              <a:t> </a:t>
            </a:r>
            <a:r>
              <a:rPr lang="en-US" sz="2700" dirty="0" smtClean="0"/>
              <a:t>on 1945</a:t>
            </a:r>
            <a:r>
              <a:rPr lang="en-US" sz="2700" dirty="0"/>
              <a:t>. </a:t>
            </a:r>
            <a:endParaRPr lang="en-US" sz="2700" dirty="0" smtClean="0"/>
          </a:p>
          <a:p>
            <a:r>
              <a:rPr lang="en-US" sz="2700" dirty="0" smtClean="0"/>
              <a:t>He’s the </a:t>
            </a:r>
            <a:r>
              <a:rPr lang="en-US" sz="2700" dirty="0"/>
              <a:t>most eclectic and original of those who have appeared on the Italian cultural scene in recent decades, has gone through multiple musical </a:t>
            </a:r>
            <a:r>
              <a:rPr lang="en-US" sz="2700" dirty="0" smtClean="0"/>
              <a:t>styles</a:t>
            </a:r>
            <a:r>
              <a:rPr lang="en-US" sz="2700" dirty="0"/>
              <a:t>.</a:t>
            </a:r>
            <a:endParaRPr lang="es-ES" sz="2700" dirty="0"/>
          </a:p>
          <a:p>
            <a:endParaRPr lang="es-ES" dirty="0"/>
          </a:p>
        </p:txBody>
      </p:sp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209919" cy="481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Luciano Pavarotti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3714776" cy="442915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He was born in August 1935</a:t>
            </a:r>
            <a:endParaRPr lang="en-US" sz="2500" dirty="0" smtClean="0"/>
          </a:p>
          <a:p>
            <a:r>
              <a:rPr lang="en-US" sz="2500" dirty="0" smtClean="0"/>
              <a:t>Was </a:t>
            </a:r>
            <a:r>
              <a:rPr lang="en-US" sz="2500" dirty="0"/>
              <a:t>an Italian lyrical tenor, one of the most famous contemporary singers of recent decades, both in the world of </a:t>
            </a:r>
            <a:r>
              <a:rPr lang="en-US" sz="2500" dirty="0" smtClean="0"/>
              <a:t>opera.</a:t>
            </a:r>
          </a:p>
          <a:p>
            <a:r>
              <a:rPr lang="es-ES" sz="2500" dirty="0" smtClean="0"/>
              <a:t>He </a:t>
            </a:r>
            <a:r>
              <a:rPr lang="es-ES" sz="2500" dirty="0" err="1"/>
              <a:t>died</a:t>
            </a:r>
            <a:r>
              <a:rPr lang="es-ES" sz="2500" dirty="0"/>
              <a:t> in </a:t>
            </a:r>
            <a:r>
              <a:rPr lang="es-ES" sz="2500" dirty="0" smtClean="0"/>
              <a:t>2007, </a:t>
            </a:r>
            <a:r>
              <a:rPr lang="es-ES" sz="2500" dirty="0" err="1" smtClean="0"/>
              <a:t>with</a:t>
            </a:r>
            <a:r>
              <a:rPr lang="es-ES" sz="2500" dirty="0" smtClean="0"/>
              <a:t> 72 </a:t>
            </a:r>
            <a:r>
              <a:rPr lang="es-ES" sz="2500" dirty="0" err="1" smtClean="0"/>
              <a:t>years</a:t>
            </a:r>
            <a:r>
              <a:rPr lang="es-ES" sz="2500" dirty="0" smtClean="0"/>
              <a:t> </a:t>
            </a:r>
            <a:r>
              <a:rPr lang="es-ES" sz="2500" dirty="0" err="1" smtClean="0"/>
              <a:t>old</a:t>
            </a:r>
            <a:r>
              <a:rPr lang="es-ES" sz="2500" dirty="0"/>
              <a:t>.</a:t>
            </a:r>
          </a:p>
          <a:p>
            <a:endParaRPr lang="es-ES" dirty="0"/>
          </a:p>
        </p:txBody>
      </p:sp>
      <p:pic>
        <p:nvPicPr>
          <p:cNvPr id="1638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786214" cy="360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Americo</a:t>
            </a:r>
            <a:r>
              <a:rPr lang="es-ES" dirty="0" smtClean="0"/>
              <a:t> Vespucio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500174"/>
            <a:ext cx="3829048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He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born</a:t>
            </a:r>
            <a:r>
              <a:rPr lang="es-ES" dirty="0"/>
              <a:t> in </a:t>
            </a:r>
            <a:r>
              <a:rPr lang="es-ES" dirty="0" smtClean="0"/>
              <a:t>Florence in 1454, </a:t>
            </a:r>
            <a:r>
              <a:rPr lang="es-ES" dirty="0"/>
              <a:t>and </a:t>
            </a:r>
            <a:r>
              <a:rPr lang="es-ES" dirty="0" err="1"/>
              <a:t>died</a:t>
            </a:r>
            <a:r>
              <a:rPr lang="es-ES" dirty="0"/>
              <a:t> in </a:t>
            </a:r>
            <a:r>
              <a:rPr lang="es-ES" dirty="0" err="1" smtClean="0"/>
              <a:t>Seville</a:t>
            </a:r>
            <a:r>
              <a:rPr lang="es-ES" dirty="0" smtClean="0"/>
              <a:t>, 58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 err="1" smtClean="0"/>
              <a:t>later</a:t>
            </a:r>
            <a:r>
              <a:rPr lang="es-ES" dirty="0" smtClean="0"/>
              <a:t>. </a:t>
            </a:r>
          </a:p>
          <a:p>
            <a:r>
              <a:rPr lang="es-ES" dirty="0" smtClean="0"/>
              <a:t> </a:t>
            </a:r>
            <a:r>
              <a:rPr lang="es-ES" dirty="0"/>
              <a:t>He </a:t>
            </a:r>
            <a:r>
              <a:rPr lang="es-ES" dirty="0" err="1"/>
              <a:t>was</a:t>
            </a:r>
            <a:r>
              <a:rPr lang="es-ES" dirty="0"/>
              <a:t> a </a:t>
            </a:r>
            <a:r>
              <a:rPr lang="es-ES" dirty="0" err="1"/>
              <a:t>Florentine</a:t>
            </a:r>
            <a:r>
              <a:rPr lang="es-ES" dirty="0"/>
              <a:t> </a:t>
            </a:r>
            <a:r>
              <a:rPr lang="es-ES" dirty="0" err="1"/>
              <a:t>merchant</a:t>
            </a:r>
            <a:r>
              <a:rPr lang="es-ES" dirty="0"/>
              <a:t>, </a:t>
            </a:r>
            <a:r>
              <a:rPr lang="es-ES" dirty="0" err="1"/>
              <a:t>explorer</a:t>
            </a:r>
            <a:r>
              <a:rPr lang="es-ES" dirty="0"/>
              <a:t> and </a:t>
            </a:r>
            <a:r>
              <a:rPr lang="es-ES" dirty="0" err="1"/>
              <a:t>cosmographer</a:t>
            </a:r>
            <a:r>
              <a:rPr lang="es-ES" dirty="0"/>
              <a:t>, </a:t>
            </a:r>
            <a:r>
              <a:rPr lang="es-ES" dirty="0" err="1"/>
              <a:t>naturalized</a:t>
            </a:r>
            <a:r>
              <a:rPr lang="es-ES" dirty="0"/>
              <a:t> </a:t>
            </a:r>
            <a:r>
              <a:rPr lang="es-ES" dirty="0" err="1"/>
              <a:t>Castilian</a:t>
            </a:r>
            <a:r>
              <a:rPr lang="es-ES" dirty="0"/>
              <a:t> in </a:t>
            </a:r>
            <a:r>
              <a:rPr lang="es-ES" dirty="0" smtClean="0"/>
              <a:t>1505.</a:t>
            </a:r>
          </a:p>
          <a:p>
            <a:r>
              <a:rPr lang="es-ES" dirty="0" smtClean="0"/>
              <a:t>He </a:t>
            </a:r>
            <a:r>
              <a:rPr lang="es-ES" dirty="0" err="1"/>
              <a:t>participated</a:t>
            </a:r>
            <a:r>
              <a:rPr lang="es-ES" dirty="0"/>
              <a:t> in at </a:t>
            </a:r>
            <a:r>
              <a:rPr lang="es-ES" dirty="0" err="1"/>
              <a:t>least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voyages</a:t>
            </a:r>
            <a:r>
              <a:rPr lang="es-ES" dirty="0"/>
              <a:t> of </a:t>
            </a:r>
            <a:r>
              <a:rPr lang="es-ES" dirty="0" err="1"/>
              <a:t>exploration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New </a:t>
            </a:r>
            <a:r>
              <a:rPr lang="es-ES" dirty="0" err="1"/>
              <a:t>World</a:t>
            </a:r>
            <a:r>
              <a:rPr lang="es-ES" dirty="0"/>
              <a:t>, a </a:t>
            </a:r>
            <a:r>
              <a:rPr lang="es-ES" dirty="0" err="1"/>
              <a:t>continent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today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called</a:t>
            </a:r>
            <a:r>
              <a:rPr lang="es-ES" dirty="0"/>
              <a:t> </a:t>
            </a:r>
            <a:r>
              <a:rPr lang="es-ES" dirty="0" err="1"/>
              <a:t>America</a:t>
            </a:r>
            <a:r>
              <a:rPr lang="es-ES" dirty="0"/>
              <a:t> in </a:t>
            </a:r>
            <a:r>
              <a:rPr lang="es-ES" dirty="0" err="1"/>
              <a:t>his</a:t>
            </a:r>
            <a:r>
              <a:rPr lang="es-ES" dirty="0"/>
              <a:t> </a:t>
            </a:r>
            <a:r>
              <a:rPr lang="es-ES" dirty="0" smtClean="0"/>
              <a:t>honor.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7410" name="Picture 2" descr="Resultado de imagen de americo vespuc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286148" cy="4945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Laura </a:t>
            </a:r>
            <a:r>
              <a:rPr lang="es-ES" dirty="0" err="1" smtClean="0"/>
              <a:t>Pausini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4643470" cy="48403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Italian singer-songwriter</a:t>
            </a:r>
          </a:p>
          <a:p>
            <a:r>
              <a:rPr lang="en-US" dirty="0" smtClean="0"/>
              <a:t>She has born in Faenza a province </a:t>
            </a:r>
            <a:r>
              <a:rPr lang="en-US" dirty="0"/>
              <a:t>of Ravenna, </a:t>
            </a:r>
            <a:r>
              <a:rPr lang="en-US" dirty="0" smtClean="0"/>
              <a:t>Italy in May  1974</a:t>
            </a:r>
          </a:p>
          <a:p>
            <a:r>
              <a:rPr lang="en-US" dirty="0" smtClean="0"/>
              <a:t> Who </a:t>
            </a:r>
            <a:r>
              <a:rPr lang="en-US" dirty="0"/>
              <a:t>won multiple international awards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Her career is distinguished by singing in other languages ​​besides </a:t>
            </a:r>
            <a:r>
              <a:rPr lang="en-US" dirty="0" smtClean="0"/>
              <a:t>Italian</a:t>
            </a:r>
          </a:p>
          <a:p>
            <a:r>
              <a:rPr lang="en-US" dirty="0" smtClean="0"/>
              <a:t>She </a:t>
            </a:r>
            <a:r>
              <a:rPr lang="en-US" dirty="0"/>
              <a:t>is considered the most successful and internationally known Italian singer-songwriter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"Pantheon Project", from the Massachusetts Institute of Technology, places </a:t>
            </a:r>
            <a:r>
              <a:rPr lang="en-US" dirty="0" err="1"/>
              <a:t>Pausini</a:t>
            </a:r>
            <a:r>
              <a:rPr lang="en-US" dirty="0"/>
              <a:t> in the 201st position out of the 403 highest impact singers</a:t>
            </a:r>
            <a:endParaRPr lang="es-ES" dirty="0"/>
          </a:p>
        </p:txBody>
      </p:sp>
      <p:pic>
        <p:nvPicPr>
          <p:cNvPr id="18434" name="Picture 2" descr="Resultado de imagen de laura pausini"/>
          <p:cNvPicPr>
            <a:picLocks noChangeAspect="1" noChangeArrowheads="1"/>
          </p:cNvPicPr>
          <p:nvPr/>
        </p:nvPicPr>
        <p:blipFill>
          <a:blip r:embed="rId2"/>
          <a:srcRect l="17241" t="7837" r="16927" b="9090"/>
          <a:stretch>
            <a:fillRect/>
          </a:stretch>
        </p:blipFill>
        <p:spPr bwMode="auto">
          <a:xfrm>
            <a:off x="5000628" y="1500174"/>
            <a:ext cx="3286148" cy="4146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291</Words>
  <Application>Microsoft Office PowerPoint</Application>
  <PresentationFormat>Presentación en pantalla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Famous Italian person</vt:lpstr>
      <vt:lpstr>Alessandro Scarlatti</vt:lpstr>
      <vt:lpstr>Franco Battiato</vt:lpstr>
      <vt:lpstr>Luciano Pavarotti</vt:lpstr>
      <vt:lpstr>Americo Vespucio</vt:lpstr>
      <vt:lpstr>Laura Pausini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Italian person</dc:title>
  <dc:creator>usuario</dc:creator>
  <cp:lastModifiedBy>usuario</cp:lastModifiedBy>
  <cp:revision>1</cp:revision>
  <dcterms:created xsi:type="dcterms:W3CDTF">2018-10-03T14:26:17Z</dcterms:created>
  <dcterms:modified xsi:type="dcterms:W3CDTF">2018-10-04T15:12:52Z</dcterms:modified>
</cp:coreProperties>
</file>