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ALGORİTMİK MATEMATİK</a:t>
            </a:r>
            <a:endParaRPr lang="tr-TR" dirty="0"/>
          </a:p>
        </p:txBody>
      </p:sp>
      <p:sp>
        <p:nvSpPr>
          <p:cNvPr id="3" name="Alt Başlık 2"/>
          <p:cNvSpPr>
            <a:spLocks noGrp="1"/>
          </p:cNvSpPr>
          <p:nvPr>
            <p:ph type="subTitle" idx="1"/>
          </p:nvPr>
        </p:nvSpPr>
        <p:spPr/>
        <p:txBody>
          <a:bodyPr/>
          <a:lstStyle/>
          <a:p>
            <a:r>
              <a:rPr lang="tr-TR" dirty="0" smtClean="0"/>
              <a:t>         </a:t>
            </a:r>
            <a:endParaRPr lang="tr-TR" dirty="0"/>
          </a:p>
        </p:txBody>
      </p:sp>
    </p:spTree>
    <p:extLst>
      <p:ext uri="{BB962C8B-B14F-4D97-AF65-F5344CB8AC3E}">
        <p14:creationId xmlns:p14="http://schemas.microsoft.com/office/powerpoint/2010/main" val="73826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effectLst>
                  <a:outerShdw blurRad="38100" dist="38100" dir="2700000" algn="tl">
                    <a:srgbClr val="000000">
                      <a:alpha val="43137"/>
                    </a:srgbClr>
                  </a:outerShdw>
                </a:effectLst>
              </a:rPr>
              <a:t>ALGORİTMA NEDİR</a:t>
            </a:r>
            <a:endParaRPr lang="tr-TR" b="1" i="1" dirty="0">
              <a:effectLst>
                <a:outerShdw blurRad="38100" dist="38100" dir="2700000" algn="tl">
                  <a:srgbClr val="000000">
                    <a:alpha val="43137"/>
                  </a:srgbClr>
                </a:outerShdw>
              </a:effectLst>
            </a:endParaRPr>
          </a:p>
        </p:txBody>
      </p:sp>
      <p:sp>
        <p:nvSpPr>
          <p:cNvPr id="4" name="Metin Yer Tutucusu 3"/>
          <p:cNvSpPr>
            <a:spLocks noGrp="1"/>
          </p:cNvSpPr>
          <p:nvPr>
            <p:ph type="body" sz="half" idx="2"/>
          </p:nvPr>
        </p:nvSpPr>
        <p:spPr>
          <a:xfrm>
            <a:off x="1393371" y="3118151"/>
            <a:ext cx="3540519" cy="1950238"/>
          </a:xfrm>
        </p:spPr>
        <p:txBody>
          <a:bodyPr>
            <a:normAutofit fontScale="70000" lnSpcReduction="20000"/>
          </a:bodyPr>
          <a:lstStyle/>
          <a:p>
            <a:r>
              <a:rPr lang="tr-TR" dirty="0">
                <a:solidFill>
                  <a:srgbClr val="222222"/>
                </a:solidFill>
                <a:latin typeface="Open Sans"/>
              </a:rPr>
              <a:t>Bir sorunu çözmek veya belirlenmiş bir amaca ulaşmak için tasarlanan yola, takip edilen işlem basamaklarına algoritma denir. Algoritmalar açıkça belirtilmiş bir başlangıcı ve  sonu olan işlemler kümesidir. Amaca ulaşmak için işlenecek çözüm yolları ve sıralamaları belirlenir ve algoritma bu sırayı takip ederek en mantıklı çözüme ulaşır. İlk algoritma, El-Harezmi’nin ‘</a:t>
            </a:r>
            <a:r>
              <a:rPr lang="tr-TR" dirty="0" err="1">
                <a:solidFill>
                  <a:srgbClr val="222222"/>
                </a:solidFill>
                <a:latin typeface="Open Sans"/>
              </a:rPr>
              <a:t>Hisab</a:t>
            </a:r>
            <a:r>
              <a:rPr lang="tr-TR" dirty="0">
                <a:solidFill>
                  <a:srgbClr val="222222"/>
                </a:solidFill>
                <a:latin typeface="Open Sans"/>
              </a:rPr>
              <a:t>-el Cebir ve El </a:t>
            </a:r>
            <a:r>
              <a:rPr lang="tr-TR" dirty="0" err="1">
                <a:solidFill>
                  <a:srgbClr val="222222"/>
                </a:solidFill>
                <a:latin typeface="Open Sans"/>
              </a:rPr>
              <a:t>Mukabala</a:t>
            </a:r>
            <a:r>
              <a:rPr lang="tr-TR" dirty="0">
                <a:solidFill>
                  <a:srgbClr val="222222"/>
                </a:solidFill>
                <a:latin typeface="Open Sans"/>
              </a:rPr>
              <a:t>’ kitabında sunulmuştur ve algoritma kelimesi de El-Harezmi’nin isminden gelmiştir. Algoritma terimi genellikle matematikte ve bilgisayar bilimlerinde karşımıza çıkmaktadır.</a:t>
            </a:r>
            <a:endParaRPr lang="tr-TR" dirty="0"/>
          </a:p>
        </p:txBody>
      </p:sp>
      <p:pic>
        <p:nvPicPr>
          <p:cNvPr id="3074" name="Picture 2" descr="Algoritma - Vikiped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8061" y="461555"/>
            <a:ext cx="6395963" cy="561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5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effectLst>
                  <a:outerShdw blurRad="38100" dist="38100" dir="2700000" algn="tl">
                    <a:srgbClr val="000000">
                      <a:alpha val="43137"/>
                    </a:srgbClr>
                  </a:outerShdw>
                </a:effectLst>
              </a:rPr>
              <a:t>ALGORİTMİK MATEMATİK</a:t>
            </a:r>
            <a:endParaRPr lang="tr-TR" b="1" i="1" dirty="0">
              <a:effectLst>
                <a:outerShdw blurRad="38100" dist="38100" dir="2700000" algn="tl">
                  <a:srgbClr val="000000">
                    <a:alpha val="43137"/>
                  </a:srgbClr>
                </a:outerShdw>
              </a:effectLst>
            </a:endParaRPr>
          </a:p>
        </p:txBody>
      </p:sp>
      <p:sp>
        <p:nvSpPr>
          <p:cNvPr id="4" name="Metin Yer Tutucusu 3"/>
          <p:cNvSpPr>
            <a:spLocks noGrp="1"/>
          </p:cNvSpPr>
          <p:nvPr>
            <p:ph type="body" sz="half" idx="2"/>
          </p:nvPr>
        </p:nvSpPr>
        <p:spPr/>
        <p:txBody>
          <a:bodyPr/>
          <a:lstStyle/>
          <a:p>
            <a:r>
              <a:rPr lang="tr-TR" dirty="0">
                <a:solidFill>
                  <a:srgbClr val="202124"/>
                </a:solidFill>
                <a:latin typeface="arial" panose="020B0604020202020204" pitchFamily="34" charset="0"/>
              </a:rPr>
              <a:t>Bilgisayarla ilgili bir işin doğru olarak yapılabilmesi için izlenmesi gereken adım sırasına </a:t>
            </a:r>
            <a:r>
              <a:rPr lang="tr-TR" b="1" dirty="0">
                <a:solidFill>
                  <a:srgbClr val="202124"/>
                </a:solidFill>
                <a:latin typeface="arial" panose="020B0604020202020204" pitchFamily="34" charset="0"/>
              </a:rPr>
              <a:t>algoritma</a:t>
            </a:r>
            <a:r>
              <a:rPr lang="tr-TR" dirty="0">
                <a:solidFill>
                  <a:srgbClr val="202124"/>
                </a:solidFill>
                <a:latin typeface="arial" panose="020B0604020202020204" pitchFamily="34" charset="0"/>
              </a:rPr>
              <a:t> denir. ... Algoritmalar, programlama veya </a:t>
            </a:r>
            <a:r>
              <a:rPr lang="tr-TR" b="1" dirty="0">
                <a:solidFill>
                  <a:srgbClr val="202124"/>
                </a:solidFill>
                <a:latin typeface="arial" panose="020B0604020202020204" pitchFamily="34" charset="0"/>
              </a:rPr>
              <a:t>matematikte</a:t>
            </a:r>
            <a:r>
              <a:rPr lang="tr-TR" dirty="0">
                <a:solidFill>
                  <a:srgbClr val="202124"/>
                </a:solidFill>
                <a:latin typeface="arial" panose="020B0604020202020204" pitchFamily="34" charset="0"/>
              </a:rPr>
              <a:t> bir işi yapmak için kullanılan sonlu işlemler kümesidir. Sonlu işlemler kümesi, bir başlangıç durumundan başlayarak belirli bir bitiş durumunda sona erer.</a:t>
            </a:r>
            <a:endParaRPr lang="tr-TR" dirty="0"/>
          </a:p>
        </p:txBody>
      </p:sp>
      <p:sp>
        <p:nvSpPr>
          <p:cNvPr id="3" name="İçerik Yer Tutucusu 2"/>
          <p:cNvSpPr>
            <a:spLocks noGrp="1"/>
          </p:cNvSpPr>
          <p:nvPr>
            <p:ph idx="1"/>
          </p:nvPr>
        </p:nvSpPr>
        <p:spPr/>
        <p:txBody>
          <a:bodyPr/>
          <a:lstStyle/>
          <a:p>
            <a:r>
              <a:rPr lang="tr-TR" dirty="0" smtClean="0"/>
              <a:t>                                                                                                                            </a:t>
            </a:r>
            <a:endParaRPr lang="tr-TR" dirty="0"/>
          </a:p>
        </p:txBody>
      </p:sp>
    </p:spTree>
    <p:extLst>
      <p:ext uri="{BB962C8B-B14F-4D97-AF65-F5344CB8AC3E}">
        <p14:creationId xmlns:p14="http://schemas.microsoft.com/office/powerpoint/2010/main" val="407460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effectLst>
                  <a:outerShdw blurRad="38100" dist="38100" dir="2700000" algn="tl">
                    <a:srgbClr val="000000">
                      <a:alpha val="43137"/>
                    </a:srgbClr>
                  </a:outerShdw>
                </a:effectLst>
              </a:rPr>
              <a:t>AKIŞ DİYAGRAMI</a:t>
            </a:r>
            <a:endParaRPr lang="tr-TR" b="1" i="1" dirty="0">
              <a:effectLst>
                <a:outerShdw blurRad="38100" dist="38100" dir="2700000" algn="tl">
                  <a:srgbClr val="000000">
                    <a:alpha val="43137"/>
                  </a:srgbClr>
                </a:outerShdw>
              </a:effectLst>
            </a:endParaRPr>
          </a:p>
        </p:txBody>
      </p:sp>
      <p:sp>
        <p:nvSpPr>
          <p:cNvPr id="4" name="Metin Yer Tutucusu 3"/>
          <p:cNvSpPr>
            <a:spLocks noGrp="1"/>
          </p:cNvSpPr>
          <p:nvPr>
            <p:ph type="body" sz="half" idx="2"/>
          </p:nvPr>
        </p:nvSpPr>
        <p:spPr>
          <a:xfrm>
            <a:off x="1729241" y="3031065"/>
            <a:ext cx="2929846" cy="2464044"/>
          </a:xfrm>
        </p:spPr>
        <p:txBody>
          <a:bodyPr/>
          <a:lstStyle/>
          <a:p>
            <a:r>
              <a:rPr lang="tr-TR" b="1" dirty="0">
                <a:solidFill>
                  <a:srgbClr val="202124"/>
                </a:solidFill>
                <a:latin typeface="arial" panose="020B0604020202020204" pitchFamily="34" charset="0"/>
              </a:rPr>
              <a:t>Akış diyagramı</a:t>
            </a:r>
            <a:r>
              <a:rPr lang="tr-TR" dirty="0">
                <a:solidFill>
                  <a:srgbClr val="202124"/>
                </a:solidFill>
                <a:latin typeface="arial" panose="020B0604020202020204" pitchFamily="34" charset="0"/>
              </a:rPr>
              <a:t>, bir problemin çözümüne yönelik izlenecek yöntemlerin şekil ve sembollerle ifade edilmesidir. </a:t>
            </a:r>
            <a:r>
              <a:rPr lang="tr-TR" b="1" dirty="0">
                <a:solidFill>
                  <a:srgbClr val="202124"/>
                </a:solidFill>
                <a:latin typeface="arial" panose="020B0604020202020204" pitchFamily="34" charset="0"/>
              </a:rPr>
              <a:t>Akış</a:t>
            </a:r>
            <a:r>
              <a:rPr lang="tr-TR" dirty="0">
                <a:solidFill>
                  <a:srgbClr val="202124"/>
                </a:solidFill>
                <a:latin typeface="arial" panose="020B0604020202020204" pitchFamily="34" charset="0"/>
              </a:rPr>
              <a:t> şemasında her adım birbirinden farklı anlamlar taşıyan şekillerden oluşur ve adımlar arasındaki ilişki oklar ile tayin edilir.</a:t>
            </a:r>
            <a:endParaRPr lang="tr-TR" dirty="0"/>
          </a:p>
        </p:txBody>
      </p:sp>
      <p:pic>
        <p:nvPicPr>
          <p:cNvPr id="1026" name="Picture 2" descr="Algoritma Nedi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8138" y="1278405"/>
            <a:ext cx="5470525" cy="430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06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kış Diyagramı ve Örnekleri | Kodlama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125" y="1846216"/>
            <a:ext cx="6026333" cy="439782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525486" y="635727"/>
            <a:ext cx="7576458" cy="10101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trike="sngStrike" dirty="0" smtClean="0"/>
              <a:t>AKIŞ DİYGRAMI VE ÖRNEKLERİ</a:t>
            </a:r>
            <a:endParaRPr lang="tr-TR" strike="sngStrike" dirty="0"/>
          </a:p>
        </p:txBody>
      </p:sp>
      <p:sp>
        <p:nvSpPr>
          <p:cNvPr id="4" name="Sol Ayraç 3"/>
          <p:cNvSpPr/>
          <p:nvPr/>
        </p:nvSpPr>
        <p:spPr>
          <a:xfrm>
            <a:off x="1166949" y="2037806"/>
            <a:ext cx="1262742" cy="36576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5" name="Sağ Ayraç 4"/>
          <p:cNvSpPr/>
          <p:nvPr/>
        </p:nvSpPr>
        <p:spPr>
          <a:xfrm>
            <a:off x="9988731" y="2037806"/>
            <a:ext cx="1584960" cy="36576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1435042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83</TotalTime>
  <Words>61</Words>
  <Application>Microsoft Office PowerPoint</Application>
  <PresentationFormat>Geniş ekran</PresentationFormat>
  <Paragraphs>10</Paragraphs>
  <Slides>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vt:i4>
      </vt:variant>
    </vt:vector>
  </HeadingPairs>
  <TitlesOfParts>
    <vt:vector size="10" baseType="lpstr">
      <vt:lpstr>Arial</vt:lpstr>
      <vt:lpstr>Arial</vt:lpstr>
      <vt:lpstr>Garamond</vt:lpstr>
      <vt:lpstr>Open Sans</vt:lpstr>
      <vt:lpstr>Organik</vt:lpstr>
      <vt:lpstr>ALGORİTMİK MATEMATİK</vt:lpstr>
      <vt:lpstr>ALGORİTMA NEDİR</vt:lpstr>
      <vt:lpstr>ALGORİTMİK MATEMATİK</vt:lpstr>
      <vt:lpstr>AKIŞ DİYAGRAMI</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ALGORİTMİK MATEMATİK</dc:title>
  <dc:creator>user</dc:creator>
  <cp:lastModifiedBy>user</cp:lastModifiedBy>
  <cp:revision>10</cp:revision>
  <dcterms:created xsi:type="dcterms:W3CDTF">2020-11-21T13:20:20Z</dcterms:created>
  <dcterms:modified xsi:type="dcterms:W3CDTF">2020-11-21T15:23:40Z</dcterms:modified>
</cp:coreProperties>
</file>