
<file path=[Content_Types].xml><?xml version="1.0" encoding="utf-8"?>
<Types xmlns="http://schemas.openxmlformats.org/package/2006/content-types">
  <Default Extension="bmp" ContentType="image/bmp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60" r:id="rId3"/>
    <p:sldId id="262" r:id="rId4"/>
    <p:sldId id="284" r:id="rId5"/>
    <p:sldId id="285" r:id="rId6"/>
    <p:sldId id="286" r:id="rId7"/>
    <p:sldId id="275" r:id="rId8"/>
    <p:sldId id="276" r:id="rId9"/>
    <p:sldId id="277" r:id="rId10"/>
    <p:sldId id="278" r:id="rId11"/>
    <p:sldId id="273" r:id="rId12"/>
    <p:sldId id="258" r:id="rId13"/>
    <p:sldId id="259" r:id="rId14"/>
    <p:sldId id="274" r:id="rId15"/>
    <p:sldId id="264" r:id="rId16"/>
    <p:sldId id="265" r:id="rId17"/>
    <p:sldId id="267" r:id="rId18"/>
    <p:sldId id="272" r:id="rId19"/>
    <p:sldId id="268" r:id="rId20"/>
    <p:sldId id="269" r:id="rId21"/>
    <p:sldId id="270" r:id="rId22"/>
    <p:sldId id="271" r:id="rId23"/>
    <p:sldId id="266" r:id="rId24"/>
    <p:sldId id="281" r:id="rId25"/>
    <p:sldId id="282" r:id="rId26"/>
    <p:sldId id="280" r:id="rId27"/>
    <p:sldId id="288" r:id="rId28"/>
    <p:sldId id="287" r:id="rId29"/>
    <p:sldId id="283" r:id="rId30"/>
    <p:sldId id="261" r:id="rId31"/>
    <p:sldId id="263" r:id="rId32"/>
    <p:sldId id="279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Šárka Opatová" initials="ŠO" lastIdx="1" clrIdx="0">
    <p:extLst>
      <p:ext uri="{19B8F6BF-5375-455C-9EA6-DF929625EA0E}">
        <p15:presenceInfo xmlns:p15="http://schemas.microsoft.com/office/powerpoint/2012/main" userId="Šárka Opat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3F00"/>
    <a:srgbClr val="006666"/>
    <a:srgbClr val="FFFFFF"/>
    <a:srgbClr val="FB8E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03FCE02C-6EC6-4E09-BC2C-9FDED4DE236E}" type="datetimeFigureOut">
              <a:rPr lang="en-US" dirty="0"/>
              <a:t>11/29/2019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075A7A-4A9A-410F-B848-AB998ACC9419}" type="datetimeFigureOut">
              <a:rPr lang="en-US" dirty="0"/>
              <a:pPr/>
              <a:t>11/29/2019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5F3E88-2D66-4D17-B0FA-EA13CB20B2FF}" type="datetimeFigureOut">
              <a:rPr lang="en-US" dirty="0"/>
              <a:pPr/>
              <a:t>11/29/2019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8F36E1-9596-4E98-8786-4A17C5D29C65}" type="datetimeFigureOut">
              <a:rPr lang="en-US" dirty="0"/>
              <a:pPr/>
              <a:t>11/29/2019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E4D1A55-63BC-4BA2-9538-7DDEADA10621}" type="datetimeFigureOut">
              <a:rPr lang="en-US" dirty="0"/>
              <a:t>11/29/2019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D01ABB-8821-4BF5-97A9-E1A66ACAEAA9}" type="datetimeFigureOut">
              <a:rPr lang="en-US" dirty="0"/>
              <a:pPr/>
              <a:t>11/29/2019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C37B1C-D4A1-4A4F-A470-80868146AFC5}" type="datetimeFigureOut">
              <a:rPr lang="en-US" dirty="0"/>
              <a:pPr/>
              <a:t>11/29/2019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31D1B9-F39E-471E-80A9-595CAA5664AD}" type="datetimeFigureOut">
              <a:rPr lang="en-US" dirty="0"/>
              <a:pPr/>
              <a:t>11/29/2019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FCEABC-E2B9-4606-A74F-CB06AF596887}" type="datetimeFigureOut">
              <a:rPr lang="en-US" dirty="0"/>
              <a:pPr/>
              <a:t>11/29/2019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850A0-01A3-4F4E-AA52-F716A9BFD4EB}" type="datetimeFigureOut">
              <a:rPr lang="en-US" dirty="0"/>
              <a:pPr/>
              <a:t>11/29/2019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5811CCA-BB49-46C7-A0E2-F42339750F9A}" type="datetimeFigureOut">
              <a:rPr lang="en-US" dirty="0"/>
              <a:t>11/29/2019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17205CAA-4E5A-4223-BD55-C5D2841AC9EF}" type="datetimeFigureOut">
              <a:rPr lang="en-US" dirty="0"/>
              <a:t>11/29/2019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1.png"/><Relationship Id="rId5" Type="http://schemas.openxmlformats.org/officeDocument/2006/relationships/image" Target="../media/image5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9.png"/><Relationship Id="rId11" Type="http://schemas.openxmlformats.org/officeDocument/2006/relationships/image" Target="../media/image32.png"/><Relationship Id="rId5" Type="http://schemas.openxmlformats.org/officeDocument/2006/relationships/image" Target="../media/image5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oundcloud.com/" TargetMode="Externa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soundcloud.com/user-369499617/decin-district-museum-intro/s-mhayn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CisC3sHneM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manual.audacityteam.org/index.html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s://www.youtube.com/watch?v=8ClwSNm362E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drive.google.com/file/d/1EDYetmxMRyNiYLC8unpDcUSXPtA-MENe/view?usp=sharing" TargetMode="Externa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61708" y="2091262"/>
            <a:ext cx="9068586" cy="2663617"/>
          </a:xfrm>
        </p:spPr>
        <p:txBody>
          <a:bodyPr/>
          <a:lstStyle/>
          <a:p>
            <a:r>
              <a:rPr lang="cs-CZ" sz="2800" dirty="0" smtClean="0"/>
              <a:t>OFF THE MAIN HIGHLIGHTS</a:t>
            </a:r>
            <a:br>
              <a:rPr lang="cs-CZ" sz="2800" dirty="0" smtClean="0"/>
            </a:br>
            <a:r>
              <a:rPr lang="cs-CZ" sz="2800" dirty="0" err="1" smtClean="0"/>
              <a:t>training</a:t>
            </a:r>
            <a:r>
              <a:rPr lang="cs-CZ" sz="2800" dirty="0" smtClean="0"/>
              <a:t> on: </a:t>
            </a:r>
            <a:br>
              <a:rPr lang="cs-CZ" sz="2800" dirty="0" smtClean="0"/>
            </a:b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6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audio RECORDING, EDITING, SHARING</a:t>
            </a:r>
            <a:endParaRPr lang="cs-CZ" sz="6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pPr algn="r"/>
            <a:r>
              <a:rPr lang="cs-CZ" b="1" dirty="0" err="1" smtClean="0"/>
              <a:t>Trainer</a:t>
            </a:r>
            <a:r>
              <a:rPr lang="cs-CZ" b="1" dirty="0" smtClean="0"/>
              <a:t>: Šárka Opatová</a:t>
            </a:r>
          </a:p>
          <a:p>
            <a:pPr algn="r"/>
            <a:r>
              <a:rPr lang="cs-CZ" b="1" dirty="0" smtClean="0"/>
              <a:t>Gymnázium Děčín, </a:t>
            </a:r>
            <a:r>
              <a:rPr lang="cs-CZ" b="1" dirty="0" err="1" smtClean="0"/>
              <a:t>the</a:t>
            </a:r>
            <a:r>
              <a:rPr lang="cs-CZ" b="1" dirty="0" smtClean="0"/>
              <a:t> Czech Republic 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33" y="250770"/>
            <a:ext cx="1317743" cy="9210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3114" y="5684664"/>
            <a:ext cx="3477440" cy="993555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86323" y="1706878"/>
            <a:ext cx="1051844" cy="1051844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95102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/>
          <a:srcRect l="303" t="2313" r="815" b="7741"/>
          <a:stretch/>
        </p:blipFill>
        <p:spPr>
          <a:xfrm>
            <a:off x="137652" y="645007"/>
            <a:ext cx="10726993" cy="548867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533832" y="2408903"/>
            <a:ext cx="2576052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audio </a:t>
            </a:r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file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Přímá spojnice se šipkou 5"/>
          <p:cNvCxnSpPr/>
          <p:nvPr/>
        </p:nvCxnSpPr>
        <p:spPr>
          <a:xfrm flipH="1" flipV="1">
            <a:off x="1779639" y="2133600"/>
            <a:ext cx="19664" cy="2753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JO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008" y="157644"/>
            <a:ext cx="487363" cy="487363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5" name="TextovéPole 4"/>
          <p:cNvSpPr txBox="1"/>
          <p:nvPr/>
        </p:nvSpPr>
        <p:spPr>
          <a:xfrm>
            <a:off x="4719484" y="157644"/>
            <a:ext cx="3598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cs-CZ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cs-CZ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</a:t>
            </a:r>
            <a:r>
              <a:rPr lang="cs-CZ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audio </a:t>
            </a:r>
            <a:r>
              <a:rPr lang="cs-CZ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recorded</a:t>
            </a:r>
            <a:r>
              <a:rPr lang="cs-CZ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Windows. </a:t>
            </a:r>
            <a:endParaRPr lang="cs-CZ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Přímá spojnice se šipkou 7"/>
          <p:cNvCxnSpPr/>
          <p:nvPr/>
        </p:nvCxnSpPr>
        <p:spPr>
          <a:xfrm flipV="1">
            <a:off x="6233652" y="491613"/>
            <a:ext cx="2448232" cy="153394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1289" y="0"/>
            <a:ext cx="1560711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7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407" y="1370477"/>
            <a:ext cx="4140212" cy="384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86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199" y="635322"/>
            <a:ext cx="10387781" cy="1371600"/>
          </a:xfrm>
          <a:noFill/>
        </p:spPr>
        <p:txBody>
          <a:bodyPr>
            <a:normAutofit/>
          </a:bodyPr>
          <a:lstStyle/>
          <a:p>
            <a:r>
              <a:rPr lang="cs-CZ" b="1" dirty="0"/>
              <a:t>A</a:t>
            </a:r>
            <a:r>
              <a:rPr lang="en-GB" b="1" dirty="0" err="1" smtClean="0"/>
              <a:t>udio</a:t>
            </a:r>
            <a:r>
              <a:rPr lang="en-GB" b="1" dirty="0" smtClean="0"/>
              <a:t> </a:t>
            </a:r>
            <a:r>
              <a:rPr lang="cs-CZ" b="1" dirty="0" err="1"/>
              <a:t>R</a:t>
            </a:r>
            <a:r>
              <a:rPr lang="cs-CZ" b="1" dirty="0" err="1" smtClean="0"/>
              <a:t>ecording</a:t>
            </a:r>
            <a:r>
              <a:rPr lang="cs-CZ" b="1" dirty="0" smtClean="0"/>
              <a:t> </a:t>
            </a:r>
            <a:r>
              <a:rPr lang="en-GB" dirty="0" smtClean="0"/>
              <a:t>in </a:t>
            </a:r>
            <a:r>
              <a:rPr lang="en-GB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 POINT</a:t>
            </a:r>
            <a:endParaRPr lang="en-GB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342900" indent="-342900">
              <a:buAutoNum type="arabicPeriod"/>
            </a:pPr>
            <a:r>
              <a:rPr lang="cs-CZ" dirty="0" err="1"/>
              <a:t>c</a:t>
            </a:r>
            <a:r>
              <a:rPr lang="cs-CZ" dirty="0" err="1" smtClean="0"/>
              <a:t>lick</a:t>
            </a:r>
            <a:r>
              <a:rPr lang="cs-CZ" dirty="0" smtClean="0"/>
              <a:t> on </a:t>
            </a:r>
            <a:r>
              <a:rPr lang="cs-CZ" b="1" dirty="0" smtClean="0"/>
              <a:t>INSERT</a:t>
            </a:r>
          </a:p>
          <a:p>
            <a:pPr marL="342900" indent="-342900">
              <a:buAutoNum type="arabicPeriod"/>
            </a:pPr>
            <a:r>
              <a:rPr lang="cs-CZ" dirty="0" err="1" smtClean="0"/>
              <a:t>Click</a:t>
            </a:r>
            <a:r>
              <a:rPr lang="cs-CZ" dirty="0" smtClean="0"/>
              <a:t> on </a:t>
            </a:r>
            <a:r>
              <a:rPr lang="cs-CZ" b="1" dirty="0" smtClean="0"/>
              <a:t>SOUND</a:t>
            </a:r>
            <a:r>
              <a:rPr lang="cs-CZ" dirty="0" smtClean="0"/>
              <a:t> </a:t>
            </a:r>
          </a:p>
          <a:p>
            <a:pPr marL="342900" indent="-342900">
              <a:buAutoNum type="arabicPeriod"/>
            </a:pPr>
            <a:r>
              <a:rPr lang="cs-CZ" dirty="0" err="1" smtClean="0"/>
              <a:t>Click</a:t>
            </a:r>
            <a:r>
              <a:rPr lang="cs-CZ" dirty="0" smtClean="0"/>
              <a:t> on </a:t>
            </a:r>
            <a:r>
              <a:rPr lang="cs-CZ" b="1" dirty="0" smtClean="0"/>
              <a:t>RECORD AUDIO</a:t>
            </a:r>
          </a:p>
          <a:p>
            <a:pPr marL="342900" indent="-342900">
              <a:buAutoNum type="arabicPeriod"/>
            </a:pPr>
            <a:endParaRPr lang="cs-CZ" b="1" dirty="0"/>
          </a:p>
          <a:p>
            <a:pPr marL="342900" indent="-342900">
              <a:buAutoNum type="arabicPeriod"/>
            </a:pPr>
            <a:endParaRPr lang="cs-CZ" b="1" dirty="0" smtClean="0"/>
          </a:p>
          <a:p>
            <a:pPr marL="342900" indent="-342900">
              <a:buAutoNum type="arabicPeriod"/>
            </a:pPr>
            <a:endParaRPr lang="cs-CZ" b="1" dirty="0"/>
          </a:p>
          <a:p>
            <a:pPr marL="342900" indent="-342900">
              <a:buAutoNum type="arabicPeriod"/>
            </a:pPr>
            <a:endParaRPr lang="cs-CZ" b="1" dirty="0" smtClean="0"/>
          </a:p>
          <a:p>
            <a:pPr marL="342900" indent="-342900">
              <a:buAutoNum type="arabicPeriod"/>
            </a:pPr>
            <a:r>
              <a:rPr lang="cs-CZ" dirty="0" smtClean="0"/>
              <a:t>A </a:t>
            </a:r>
            <a:r>
              <a:rPr lang="cs-CZ" b="1" dirty="0" smtClean="0"/>
              <a:t>table </a:t>
            </a:r>
            <a:r>
              <a:rPr lang="cs-CZ" dirty="0" err="1" smtClean="0"/>
              <a:t>will</a:t>
            </a:r>
            <a:r>
              <a:rPr lang="cs-CZ" dirty="0" smtClean="0"/>
              <a:t> </a:t>
            </a:r>
            <a:r>
              <a:rPr lang="cs-CZ" dirty="0" err="1" smtClean="0"/>
              <a:t>appear</a:t>
            </a:r>
            <a:r>
              <a:rPr lang="cs-CZ" dirty="0" smtClean="0"/>
              <a:t>:</a:t>
            </a:r>
          </a:p>
          <a:p>
            <a:pPr marL="0" indent="0">
              <a:buNone/>
            </a:pPr>
            <a:r>
              <a:rPr lang="cs-CZ" dirty="0" err="1" smtClean="0"/>
              <a:t>Record</a:t>
            </a:r>
            <a:r>
              <a:rPr lang="cs-CZ" dirty="0" smtClean="0"/>
              <a:t> audio</a:t>
            </a:r>
          </a:p>
          <a:p>
            <a:pPr marL="0" indent="0">
              <a:buNone/>
            </a:pPr>
            <a:r>
              <a:rPr lang="cs-CZ" dirty="0" err="1" smtClean="0"/>
              <a:t>Name</a:t>
            </a:r>
            <a:r>
              <a:rPr lang="cs-CZ" dirty="0" smtClean="0"/>
              <a:t>:</a:t>
            </a:r>
          </a:p>
          <a:p>
            <a:pPr marL="0" indent="0">
              <a:buNone/>
            </a:pPr>
            <a:r>
              <a:rPr lang="cs-CZ" dirty="0" err="1" smtClean="0"/>
              <a:t>Total</a:t>
            </a:r>
            <a:r>
              <a:rPr lang="cs-CZ" dirty="0" smtClean="0"/>
              <a:t> </a:t>
            </a:r>
            <a:r>
              <a:rPr lang="cs-CZ" dirty="0" err="1" smtClean="0"/>
              <a:t>length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418709" y="2103119"/>
            <a:ext cx="5114529" cy="4189525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5. </a:t>
            </a:r>
            <a:r>
              <a:rPr lang="en-GB" dirty="0" smtClean="0"/>
              <a:t>Name your audio.</a:t>
            </a:r>
          </a:p>
          <a:p>
            <a:r>
              <a:rPr lang="en-GB" dirty="0" smtClean="0"/>
              <a:t>6. Click on the</a:t>
            </a:r>
            <a:r>
              <a:rPr lang="en-GB" b="1" dirty="0" smtClean="0">
                <a:solidFill>
                  <a:srgbClr val="FF0000"/>
                </a:solidFill>
              </a:rPr>
              <a:t> red dot. </a:t>
            </a:r>
            <a:r>
              <a:rPr lang="en-GB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 </a:t>
            </a:r>
            <a:r>
              <a:rPr lang="en-GB" b="1" dirty="0" smtClean="0">
                <a:sym typeface="Wingdings" panose="05000000000000000000" pitchFamily="2" charset="2"/>
              </a:rPr>
              <a:t>to start recording. You may need a </a:t>
            </a:r>
            <a:r>
              <a:rPr lang="en-GB" b="1" u="sng" dirty="0" smtClean="0">
                <a:sym typeface="Wingdings" panose="05000000000000000000" pitchFamily="2" charset="2"/>
              </a:rPr>
              <a:t>microphone</a:t>
            </a:r>
            <a:r>
              <a:rPr lang="en-GB" b="1" dirty="0" smtClean="0">
                <a:sym typeface="Wingdings" panose="05000000000000000000" pitchFamily="2" charset="2"/>
              </a:rPr>
              <a:t>, but a </a:t>
            </a:r>
            <a:r>
              <a:rPr lang="en-GB" b="1" u="sng" dirty="0" smtClean="0">
                <a:sym typeface="Wingdings" panose="05000000000000000000" pitchFamily="2" charset="2"/>
              </a:rPr>
              <a:t>laptop</a:t>
            </a:r>
            <a:r>
              <a:rPr lang="en-GB" b="1" dirty="0" smtClean="0">
                <a:sym typeface="Wingdings" panose="05000000000000000000" pitchFamily="2" charset="2"/>
              </a:rPr>
              <a:t> does not need it. </a:t>
            </a:r>
            <a:endParaRPr lang="cs-CZ" b="1" dirty="0" smtClean="0">
              <a:sym typeface="Wingdings" panose="05000000000000000000" pitchFamily="2" charset="2"/>
            </a:endParaRPr>
          </a:p>
          <a:p>
            <a:r>
              <a:rPr lang="cs-CZ" dirty="0" smtClean="0">
                <a:sym typeface="Wingdings" panose="05000000000000000000" pitchFamily="2" charset="2"/>
              </a:rPr>
              <a:t>7. </a:t>
            </a:r>
            <a:r>
              <a:rPr lang="cs-CZ" dirty="0" err="1" smtClean="0">
                <a:sym typeface="Wingdings" panose="05000000000000000000" pitchFamily="2" charset="2"/>
              </a:rPr>
              <a:t>The</a:t>
            </a:r>
            <a:r>
              <a:rPr lang="cs-CZ" dirty="0" smtClean="0">
                <a:sym typeface="Wingdings" panose="05000000000000000000" pitchFamily="2" charset="2"/>
              </a:rPr>
              <a:t> </a:t>
            </a:r>
            <a:r>
              <a:rPr lang="cs-CZ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blue square </a:t>
            </a:r>
            <a:r>
              <a:rPr lang="cs-CZ" dirty="0" smtClean="0">
                <a:sym typeface="Wingdings" panose="05000000000000000000" pitchFamily="2" charset="2"/>
              </a:rPr>
              <a:t> </a:t>
            </a:r>
            <a:r>
              <a:rPr lang="cs-CZ" dirty="0" err="1" smtClean="0">
                <a:sym typeface="Wingdings" panose="05000000000000000000" pitchFamily="2" charset="2"/>
              </a:rPr>
              <a:t>shows</a:t>
            </a:r>
            <a:r>
              <a:rPr lang="cs-CZ" dirty="0" smtClean="0">
                <a:sym typeface="Wingdings" panose="05000000000000000000" pitchFamily="2" charset="2"/>
              </a:rPr>
              <a:t> </a:t>
            </a:r>
            <a:r>
              <a:rPr lang="cs-CZ" dirty="0" err="1" smtClean="0">
                <a:sym typeface="Wingdings" panose="05000000000000000000" pitchFamily="2" charset="2"/>
              </a:rPr>
              <a:t>it</a:t>
            </a:r>
            <a:r>
              <a:rPr lang="cs-CZ" dirty="0" smtClean="0">
                <a:sym typeface="Wingdings" panose="05000000000000000000" pitchFamily="2" charset="2"/>
              </a:rPr>
              <a:t> </a:t>
            </a:r>
            <a:r>
              <a:rPr lang="cs-CZ" dirty="0" err="1" smtClean="0">
                <a:sym typeface="Wingdings" panose="05000000000000000000" pitchFamily="2" charset="2"/>
              </a:rPr>
              <a:t>is</a:t>
            </a:r>
            <a:r>
              <a:rPr lang="cs-CZ" dirty="0" smtClean="0">
                <a:sym typeface="Wingdings" panose="05000000000000000000" pitchFamily="2" charset="2"/>
              </a:rPr>
              <a:t> </a:t>
            </a:r>
            <a:r>
              <a:rPr lang="cs-CZ" dirty="0" err="1" smtClean="0">
                <a:sym typeface="Wingdings" panose="05000000000000000000" pitchFamily="2" charset="2"/>
              </a:rPr>
              <a:t>recording</a:t>
            </a:r>
            <a:r>
              <a:rPr lang="cs-CZ" dirty="0" smtClean="0">
                <a:sym typeface="Wingdings" panose="05000000000000000000" pitchFamily="2" charset="2"/>
              </a:rPr>
              <a:t>.</a:t>
            </a:r>
          </a:p>
          <a:p>
            <a:pPr marL="0" indent="0">
              <a:buNone/>
            </a:pPr>
            <a:endParaRPr lang="cs-CZ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cs-CZ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cs-CZ" b="1" dirty="0" err="1" smtClean="0">
                <a:sym typeface="Wingdings" panose="05000000000000000000" pitchFamily="2" charset="2"/>
              </a:rPr>
              <a:t>Total</a:t>
            </a:r>
            <a:r>
              <a:rPr lang="cs-CZ" b="1" dirty="0" smtClean="0">
                <a:sym typeface="Wingdings" panose="05000000000000000000" pitchFamily="2" charset="2"/>
              </a:rPr>
              <a:t> </a:t>
            </a:r>
            <a:r>
              <a:rPr lang="cs-CZ" b="1" dirty="0" err="1" smtClean="0">
                <a:sym typeface="Wingdings" panose="05000000000000000000" pitchFamily="2" charset="2"/>
              </a:rPr>
              <a:t>lenght</a:t>
            </a:r>
            <a:r>
              <a:rPr lang="cs-CZ" b="1" dirty="0" smtClean="0">
                <a:sym typeface="Wingdings" panose="05000000000000000000" pitchFamily="2" charset="2"/>
              </a:rPr>
              <a:t>: </a:t>
            </a:r>
            <a:r>
              <a:rPr lang="cs-CZ" b="1" dirty="0" err="1" smtClean="0">
                <a:sym typeface="Wingdings" panose="05000000000000000000" pitchFamily="2" charset="2"/>
              </a:rPr>
              <a:t>seconds</a:t>
            </a:r>
            <a:endParaRPr lang="cs-CZ" b="1" dirty="0" smtClean="0">
              <a:sym typeface="Wingdings" panose="05000000000000000000" pitchFamily="2" charset="2"/>
            </a:endParaRPr>
          </a:p>
          <a:p>
            <a:endParaRPr lang="en-GB" b="1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cs-CZ" b="1" dirty="0" smtClean="0"/>
          </a:p>
          <a:p>
            <a:pPr marL="0" indent="0">
              <a:buNone/>
            </a:pPr>
            <a:r>
              <a:rPr lang="cs-CZ" b="1" dirty="0" smtClean="0"/>
              <a:t>8. </a:t>
            </a:r>
            <a:r>
              <a:rPr lang="cs-CZ" b="1" dirty="0" err="1" smtClean="0"/>
              <a:t>Click</a:t>
            </a:r>
            <a:r>
              <a:rPr lang="cs-CZ" b="1" dirty="0" smtClean="0"/>
              <a:t> on OK to stop </a:t>
            </a:r>
            <a:r>
              <a:rPr lang="cs-CZ" b="1" dirty="0" err="1" smtClean="0"/>
              <a:t>it</a:t>
            </a:r>
            <a:r>
              <a:rPr lang="cs-CZ" b="1" dirty="0" smtClean="0"/>
              <a:t>.</a:t>
            </a:r>
          </a:p>
          <a:p>
            <a:pPr marL="0" indent="0">
              <a:buNone/>
            </a:pPr>
            <a:r>
              <a:rPr lang="cs-CZ" b="1" dirty="0" smtClean="0"/>
              <a:t>9. A symbol         </a:t>
            </a:r>
            <a:r>
              <a:rPr lang="cs-CZ" b="1" dirty="0" err="1" smtClean="0"/>
              <a:t>with</a:t>
            </a:r>
            <a:r>
              <a:rPr lang="cs-CZ" b="1" dirty="0" smtClean="0"/>
              <a:t> </a:t>
            </a:r>
            <a:r>
              <a:rPr lang="cs-CZ" b="1" dirty="0" err="1" smtClean="0"/>
              <a:t>your</a:t>
            </a:r>
            <a:r>
              <a:rPr lang="cs-CZ" b="1" dirty="0" smtClean="0"/>
              <a:t> audio </a:t>
            </a:r>
            <a:r>
              <a:rPr lang="cs-CZ" b="1" dirty="0" err="1" smtClean="0"/>
              <a:t>will</a:t>
            </a:r>
            <a:r>
              <a:rPr lang="cs-CZ" b="1" dirty="0" smtClean="0"/>
              <a:t> </a:t>
            </a:r>
            <a:r>
              <a:rPr lang="cs-CZ" b="1" dirty="0" err="1" smtClean="0"/>
              <a:t>appear</a:t>
            </a:r>
            <a:r>
              <a:rPr lang="cs-CZ" b="1" dirty="0" smtClean="0"/>
              <a:t>. </a:t>
            </a:r>
          </a:p>
          <a:p>
            <a:pPr marL="0" indent="0">
              <a:buNone/>
            </a:pPr>
            <a:r>
              <a:rPr lang="cs-CZ" b="1" dirty="0" smtClean="0"/>
              <a:t>10. </a:t>
            </a:r>
            <a:r>
              <a:rPr lang="cs-CZ" b="1" dirty="0" err="1" smtClean="0"/>
              <a:t>Click</a:t>
            </a:r>
            <a:r>
              <a:rPr lang="cs-CZ" b="1" dirty="0" smtClean="0"/>
              <a:t> on </a:t>
            </a:r>
            <a:r>
              <a:rPr lang="cs-CZ" b="1" dirty="0" err="1" smtClean="0"/>
              <a:t>it</a:t>
            </a:r>
            <a:r>
              <a:rPr lang="cs-CZ" b="1" dirty="0" smtClean="0"/>
              <a:t> and listen to </a:t>
            </a:r>
            <a:r>
              <a:rPr lang="cs-CZ" b="1" dirty="0" err="1" smtClean="0"/>
              <a:t>your</a:t>
            </a:r>
            <a:r>
              <a:rPr lang="cs-CZ" b="1" dirty="0" smtClean="0"/>
              <a:t> audio. </a:t>
            </a:r>
            <a:endParaRPr lang="en-GB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1405" y="2641738"/>
            <a:ext cx="433694" cy="37173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0396" y="3089423"/>
            <a:ext cx="1510550" cy="1211761"/>
          </a:xfrm>
          <a:prstGeom prst="rect">
            <a:avLst/>
          </a:prstGeom>
        </p:spPr>
      </p:pic>
      <p:cxnSp>
        <p:nvCxnSpPr>
          <p:cNvPr id="8" name="Přímá spojnice se šipkou 7"/>
          <p:cNvCxnSpPr/>
          <p:nvPr/>
        </p:nvCxnSpPr>
        <p:spPr>
          <a:xfrm>
            <a:off x="1583220" y="3988455"/>
            <a:ext cx="1147605" cy="20991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brázek 9"/>
          <p:cNvPicPr/>
          <p:nvPr/>
        </p:nvPicPr>
        <p:blipFill rotWithShape="1">
          <a:blip r:embed="rId6"/>
          <a:srcRect l="44973" t="52675" r="38757" b="31099"/>
          <a:stretch/>
        </p:blipFill>
        <p:spPr bwMode="auto">
          <a:xfrm>
            <a:off x="2730825" y="4694586"/>
            <a:ext cx="2712032" cy="11575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Obrázek 12"/>
          <p:cNvPicPr/>
          <p:nvPr/>
        </p:nvPicPr>
        <p:blipFill rotWithShape="1">
          <a:blip r:embed="rId7"/>
          <a:srcRect l="41799" t="39506" r="42064" b="45444"/>
          <a:stretch/>
        </p:blipFill>
        <p:spPr bwMode="auto">
          <a:xfrm>
            <a:off x="9121630" y="3988455"/>
            <a:ext cx="2411608" cy="13761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4" name="Přímá spojnice se šipkou 13"/>
          <p:cNvCxnSpPr/>
          <p:nvPr/>
        </p:nvCxnSpPr>
        <p:spPr>
          <a:xfrm>
            <a:off x="7974025" y="4466624"/>
            <a:ext cx="1147605" cy="20991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>
            <a:off x="9121630" y="5154712"/>
            <a:ext cx="859659" cy="93981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16783" y="5360200"/>
            <a:ext cx="487363" cy="48736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44980" y="367972"/>
            <a:ext cx="1023428" cy="9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0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7992" y="603504"/>
            <a:ext cx="2405117" cy="1732180"/>
          </a:xfrm>
          <a:prstGeom prst="rect">
            <a:avLst/>
          </a:prstGeom>
        </p:spPr>
      </p:pic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85056" y="194202"/>
            <a:ext cx="8601076" cy="6382512"/>
          </a:xfrm>
          <a:noFill/>
        </p:spPr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9340805" y="2422951"/>
            <a:ext cx="2432304" cy="3502152"/>
          </a:xfrm>
        </p:spPr>
        <p:txBody>
          <a:bodyPr>
            <a:normAutofit lnSpcReduction="10000"/>
          </a:bodyPr>
          <a:lstStyle/>
          <a:p>
            <a:r>
              <a:rPr lang="en-GB" b="1" dirty="0" smtClean="0"/>
              <a:t>You can upload the audio from your computer to e.g.</a:t>
            </a:r>
            <a:endParaRPr lang="cs-CZ" b="1" dirty="0" smtClean="0"/>
          </a:p>
          <a:p>
            <a:r>
              <a:rPr lang="en-GB" b="1" dirty="0" smtClean="0"/>
              <a:t> </a:t>
            </a:r>
            <a:r>
              <a:rPr lang="en-GB" b="1" dirty="0" err="1" smtClean="0"/>
              <a:t>youtube</a:t>
            </a:r>
            <a:r>
              <a:rPr lang="en-GB" b="1" dirty="0" smtClean="0"/>
              <a:t> /</a:t>
            </a:r>
            <a:endParaRPr lang="cs-CZ" b="1" dirty="0" smtClean="0"/>
          </a:p>
          <a:p>
            <a:r>
              <a:rPr lang="en-GB" b="1" dirty="0" smtClean="0"/>
              <a:t> google disk </a:t>
            </a:r>
            <a:endParaRPr lang="cs-CZ" b="1" dirty="0" smtClean="0"/>
          </a:p>
          <a:p>
            <a:r>
              <a:rPr lang="en-GB" b="1" dirty="0" smtClean="0"/>
              <a:t>and share it. </a:t>
            </a:r>
            <a:endParaRPr lang="cs-CZ" b="1" dirty="0" smtClean="0"/>
          </a:p>
          <a:p>
            <a:r>
              <a:rPr lang="cs-CZ" b="1" dirty="0" smtClean="0"/>
              <a:t>* </a:t>
            </a:r>
            <a:r>
              <a:rPr lang="cs-CZ" b="1" dirty="0" err="1" smtClean="0"/>
              <a:t>Twitter</a:t>
            </a:r>
            <a:r>
              <a:rPr lang="cs-CZ" b="1" dirty="0" smtClean="0"/>
              <a:t> </a:t>
            </a:r>
            <a:r>
              <a:rPr lang="cs-CZ" b="1" dirty="0" err="1" smtClean="0"/>
              <a:t>takes</a:t>
            </a:r>
            <a:r>
              <a:rPr lang="cs-CZ" b="1" dirty="0" smtClean="0"/>
              <a:t> a video </a:t>
            </a:r>
            <a:r>
              <a:rPr lang="cs-CZ" b="1" dirty="0" err="1" smtClean="0"/>
              <a:t>format</a:t>
            </a:r>
            <a:r>
              <a:rPr lang="cs-CZ" b="1" dirty="0" smtClean="0"/>
              <a:t>, but not just audio. But </a:t>
            </a:r>
            <a:r>
              <a:rPr lang="cs-CZ" b="1" dirty="0" err="1" smtClean="0"/>
              <a:t>you</a:t>
            </a:r>
            <a:r>
              <a:rPr lang="cs-CZ" b="1" dirty="0" smtClean="0"/>
              <a:t> </a:t>
            </a:r>
            <a:r>
              <a:rPr lang="cs-CZ" b="1" dirty="0" err="1" smtClean="0"/>
              <a:t>can</a:t>
            </a:r>
            <a:r>
              <a:rPr lang="cs-CZ" b="1" dirty="0" smtClean="0"/>
              <a:t> </a:t>
            </a:r>
            <a:r>
              <a:rPr lang="cs-CZ" b="1" dirty="0" err="1" smtClean="0"/>
              <a:t>share</a:t>
            </a:r>
            <a:r>
              <a:rPr lang="cs-CZ" b="1" dirty="0" smtClean="0"/>
              <a:t> </a:t>
            </a:r>
            <a:r>
              <a:rPr lang="cs-CZ" b="1" dirty="0" err="1" smtClean="0"/>
              <a:t>an</a:t>
            </a:r>
            <a:r>
              <a:rPr lang="cs-CZ" b="1" dirty="0" smtClean="0"/>
              <a:t> audio </a:t>
            </a:r>
            <a:r>
              <a:rPr lang="cs-CZ" b="1" dirty="0" err="1" smtClean="0"/>
              <a:t>from</a:t>
            </a:r>
            <a:r>
              <a:rPr lang="cs-CZ" b="1" dirty="0" smtClean="0"/>
              <a:t> </a:t>
            </a:r>
            <a:r>
              <a:rPr lang="cs-CZ" b="1" dirty="0" err="1" smtClean="0"/>
              <a:t>soundcloud</a:t>
            </a:r>
            <a:r>
              <a:rPr lang="cs-CZ" b="1" dirty="0" smtClean="0"/>
              <a:t>. </a:t>
            </a:r>
            <a:r>
              <a:rPr lang="cs-CZ" b="1" dirty="0" err="1" smtClean="0"/>
              <a:t>It</a:t>
            </a:r>
            <a:r>
              <a:rPr lang="cs-CZ" b="1" dirty="0" smtClean="0"/>
              <a:t> </a:t>
            </a:r>
            <a:r>
              <a:rPr lang="cs-CZ" b="1" dirty="0" err="1" smtClean="0"/>
              <a:t>means</a:t>
            </a:r>
            <a:r>
              <a:rPr lang="cs-CZ" b="1" dirty="0" smtClean="0"/>
              <a:t> to </a:t>
            </a:r>
            <a:r>
              <a:rPr lang="cs-CZ" b="1" dirty="0" err="1" smtClean="0"/>
              <a:t>upload</a:t>
            </a:r>
            <a:r>
              <a:rPr lang="cs-CZ" b="1" dirty="0" smtClean="0"/>
              <a:t> </a:t>
            </a:r>
            <a:r>
              <a:rPr lang="cs-CZ" b="1" dirty="0" err="1" smtClean="0"/>
              <a:t>it</a:t>
            </a:r>
            <a:r>
              <a:rPr lang="cs-CZ" b="1" dirty="0" smtClean="0"/>
              <a:t> to </a:t>
            </a:r>
            <a:r>
              <a:rPr lang="cs-CZ" b="1" dirty="0" err="1" smtClean="0"/>
              <a:t>soundcloud</a:t>
            </a:r>
            <a:r>
              <a:rPr lang="cs-CZ" b="1" dirty="0" smtClean="0"/>
              <a:t> and </a:t>
            </a:r>
            <a:r>
              <a:rPr lang="cs-CZ" b="1" dirty="0" err="1" smtClean="0"/>
              <a:t>than</a:t>
            </a:r>
            <a:r>
              <a:rPr lang="cs-CZ" b="1" dirty="0" smtClean="0"/>
              <a:t> </a:t>
            </a:r>
            <a:r>
              <a:rPr lang="cs-CZ" b="1" dirty="0" err="1" smtClean="0"/>
              <a:t>share</a:t>
            </a:r>
            <a:r>
              <a:rPr lang="cs-CZ" b="1" dirty="0" smtClean="0"/>
              <a:t> </a:t>
            </a:r>
            <a:r>
              <a:rPr lang="cs-CZ" b="1" dirty="0" err="1" smtClean="0"/>
              <a:t>through</a:t>
            </a:r>
            <a:r>
              <a:rPr lang="cs-CZ" b="1" dirty="0" smtClean="0"/>
              <a:t> a link.  </a:t>
            </a:r>
            <a:endParaRPr lang="en-GB" b="1" dirty="0" smtClean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403123" y="603504"/>
            <a:ext cx="8023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u="sng" dirty="0" smtClean="0">
                <a:solidFill>
                  <a:srgbClr val="006666"/>
                </a:solidFill>
              </a:rPr>
              <a:t>SAVING THE AUDIO YOU HAVE CREATED IN POWERPOINT</a:t>
            </a:r>
            <a:endParaRPr lang="cs-CZ" sz="3600" b="1" u="sng" dirty="0">
              <a:solidFill>
                <a:srgbClr val="006666"/>
              </a:solidFill>
            </a:endParaRPr>
          </a:p>
        </p:txBody>
      </p:sp>
      <p:pic>
        <p:nvPicPr>
          <p:cNvPr id="10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23625" y="3549713"/>
            <a:ext cx="487363" cy="48736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extovéPole 10"/>
          <p:cNvSpPr txBox="1"/>
          <p:nvPr/>
        </p:nvSpPr>
        <p:spPr>
          <a:xfrm>
            <a:off x="766916" y="2035277"/>
            <a:ext cx="781102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b="1" dirty="0" smtClean="0">
                <a:solidFill>
                  <a:srgbClr val="006666"/>
                </a:solidFill>
              </a:rPr>
              <a:t>Click on the symbol </a:t>
            </a:r>
            <a:r>
              <a:rPr lang="en-GB" b="1" dirty="0" smtClean="0">
                <a:solidFill>
                  <a:schemeClr val="bg1"/>
                </a:solidFill>
              </a:rPr>
              <a:t>of your audio with the </a:t>
            </a:r>
            <a:r>
              <a:rPr lang="en-GB" b="1" dirty="0" smtClean="0">
                <a:solidFill>
                  <a:srgbClr val="006666"/>
                </a:solidFill>
              </a:rPr>
              <a:t>RIGHT part of the MOUSE.</a:t>
            </a:r>
          </a:p>
          <a:p>
            <a:pPr marL="342900" indent="-342900">
              <a:buAutoNum type="arabicPeriod"/>
            </a:pPr>
            <a:r>
              <a:rPr lang="en-GB" b="1" dirty="0" smtClean="0">
                <a:solidFill>
                  <a:schemeClr val="bg1"/>
                </a:solidFill>
              </a:rPr>
              <a:t>Click on the option </a:t>
            </a:r>
            <a:r>
              <a:rPr lang="en-GB" b="1" dirty="0" smtClean="0">
                <a:solidFill>
                  <a:srgbClr val="006666"/>
                </a:solidFill>
              </a:rPr>
              <a:t>‚Save multimedia as..‘</a:t>
            </a:r>
          </a:p>
          <a:p>
            <a:pPr marL="342900" indent="-342900">
              <a:buAutoNum type="arabicPeriod"/>
            </a:pPr>
            <a:r>
              <a:rPr lang="en-GB" b="1" dirty="0" smtClean="0">
                <a:solidFill>
                  <a:schemeClr val="bg1"/>
                </a:solidFill>
              </a:rPr>
              <a:t>Click on the option </a:t>
            </a:r>
            <a:r>
              <a:rPr lang="en-GB" b="1" dirty="0" smtClean="0">
                <a:solidFill>
                  <a:srgbClr val="006666"/>
                </a:solidFill>
              </a:rPr>
              <a:t>where you want to have it </a:t>
            </a:r>
            <a:r>
              <a:rPr lang="en-GB" b="1" dirty="0" smtClean="0">
                <a:solidFill>
                  <a:schemeClr val="bg1"/>
                </a:solidFill>
              </a:rPr>
              <a:t>in the computer. e.g. screen / folder</a:t>
            </a:r>
          </a:p>
          <a:p>
            <a:pPr marL="342900" indent="-342900">
              <a:buAutoNum type="arabicPeriod"/>
            </a:pPr>
            <a:r>
              <a:rPr lang="en-GB" b="1" dirty="0" smtClean="0">
                <a:solidFill>
                  <a:schemeClr val="bg1"/>
                </a:solidFill>
              </a:rPr>
              <a:t>Give it a </a:t>
            </a:r>
            <a:r>
              <a:rPr lang="en-GB" b="1" dirty="0" smtClean="0">
                <a:solidFill>
                  <a:srgbClr val="006666"/>
                </a:solidFill>
              </a:rPr>
              <a:t>name</a:t>
            </a:r>
            <a:r>
              <a:rPr lang="en-GB" b="1" dirty="0" smtClean="0">
                <a:solidFill>
                  <a:schemeClr val="bg1"/>
                </a:solidFill>
              </a:rPr>
              <a:t>. </a:t>
            </a:r>
            <a:endParaRPr lang="cs-CZ" b="1" dirty="0" smtClean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cs-CZ" b="1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en-GB" b="1" dirty="0" smtClean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GB" b="1" dirty="0" smtClean="0">
                <a:solidFill>
                  <a:schemeClr val="bg1"/>
                </a:solidFill>
              </a:rPr>
              <a:t>You can play it in:</a:t>
            </a:r>
          </a:p>
          <a:p>
            <a:r>
              <a:rPr lang="en-GB" b="1" dirty="0" smtClean="0">
                <a:solidFill>
                  <a:schemeClr val="bg1"/>
                </a:solidFill>
              </a:rPr>
              <a:t> </a:t>
            </a:r>
            <a:r>
              <a:rPr lang="cs-CZ" b="1" dirty="0" smtClean="0">
                <a:solidFill>
                  <a:schemeClr val="bg1"/>
                </a:solidFill>
              </a:rPr>
              <a:t>  </a:t>
            </a:r>
            <a:r>
              <a:rPr lang="en-GB" b="1" dirty="0" smtClean="0">
                <a:solidFill>
                  <a:srgbClr val="006666"/>
                </a:solidFill>
              </a:rPr>
              <a:t>Media Player    </a:t>
            </a:r>
            <a:r>
              <a:rPr lang="cs-CZ" b="1" dirty="0" smtClean="0">
                <a:solidFill>
                  <a:srgbClr val="006666"/>
                </a:solidFill>
              </a:rPr>
              <a:t>      </a:t>
            </a:r>
            <a:r>
              <a:rPr lang="en-GB" b="1" dirty="0" smtClean="0">
                <a:solidFill>
                  <a:srgbClr val="006666"/>
                </a:solidFill>
              </a:rPr>
              <a:t>   Voice Recording</a:t>
            </a:r>
            <a:r>
              <a:rPr lang="cs-CZ" b="1" dirty="0" smtClean="0">
                <a:solidFill>
                  <a:srgbClr val="006666"/>
                </a:solidFill>
              </a:rPr>
              <a:t>                Music Groove</a:t>
            </a:r>
            <a:endParaRPr lang="en-GB" b="1" dirty="0" smtClean="0">
              <a:solidFill>
                <a:srgbClr val="006666"/>
              </a:solidFill>
            </a:endParaRPr>
          </a:p>
          <a:p>
            <a:endParaRPr lang="cs-CZ" b="1" dirty="0" smtClean="0">
              <a:solidFill>
                <a:srgbClr val="006666"/>
              </a:solidFill>
            </a:endParaRPr>
          </a:p>
          <a:p>
            <a:endParaRPr lang="cs-CZ" b="1" dirty="0">
              <a:solidFill>
                <a:srgbClr val="006666"/>
              </a:solidFill>
            </a:endParaRPr>
          </a:p>
          <a:p>
            <a:endParaRPr lang="cs-CZ" b="1" dirty="0" smtClean="0">
              <a:solidFill>
                <a:srgbClr val="006666"/>
              </a:solidFill>
            </a:endParaRPr>
          </a:p>
          <a:p>
            <a:endParaRPr lang="cs-CZ" b="1" dirty="0">
              <a:solidFill>
                <a:srgbClr val="006666"/>
              </a:solidFill>
            </a:endParaRPr>
          </a:p>
          <a:p>
            <a:endParaRPr lang="cs-CZ" b="1" dirty="0" smtClean="0">
              <a:solidFill>
                <a:srgbClr val="006666"/>
              </a:solidFill>
            </a:endParaRPr>
          </a:p>
          <a:p>
            <a:endParaRPr lang="cs-CZ" b="1" dirty="0">
              <a:solidFill>
                <a:srgbClr val="006666"/>
              </a:solidFill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994" y="4863903"/>
            <a:ext cx="1478319" cy="1712811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3175" y="4915994"/>
            <a:ext cx="2133785" cy="165215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9580" y="3451989"/>
            <a:ext cx="901408" cy="85898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81702" y="3765560"/>
            <a:ext cx="1322947" cy="40846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4120" y="4338188"/>
            <a:ext cx="384373" cy="50196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2859717" y="4362034"/>
            <a:ext cx="766916" cy="645031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30386">
            <a:off x="4316831" y="4392310"/>
            <a:ext cx="1754256" cy="541636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26102" y="4915994"/>
            <a:ext cx="2384914" cy="1867259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61915" y="877680"/>
            <a:ext cx="1024217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96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689" y="1409700"/>
            <a:ext cx="6135613" cy="344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058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04799" y="580103"/>
            <a:ext cx="1130709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000" b="1" dirty="0" smtClean="0">
                <a:solidFill>
                  <a:schemeClr val="bg1"/>
                </a:solidFill>
              </a:rPr>
              <a:t>A </a:t>
            </a:r>
            <a:r>
              <a:rPr lang="cs-CZ" sz="2000" b="1" dirty="0" err="1" smtClean="0">
                <a:solidFill>
                  <a:schemeClr val="bg1"/>
                </a:solidFill>
              </a:rPr>
              <a:t>website</a:t>
            </a:r>
            <a:r>
              <a:rPr lang="cs-CZ" sz="2000" b="1" dirty="0" smtClean="0">
                <a:solidFill>
                  <a:schemeClr val="bg1"/>
                </a:solidFill>
              </a:rPr>
              <a:t> </a:t>
            </a:r>
            <a:r>
              <a:rPr lang="cs-CZ" sz="2000" b="1" dirty="0" err="1" smtClean="0">
                <a:solidFill>
                  <a:schemeClr val="bg1"/>
                </a:solidFill>
              </a:rPr>
              <a:t>for</a:t>
            </a:r>
            <a:r>
              <a:rPr lang="cs-CZ" sz="2000" b="1" dirty="0" smtClean="0">
                <a:solidFill>
                  <a:schemeClr val="bg1"/>
                </a:solidFill>
              </a:rPr>
              <a:t> music </a:t>
            </a:r>
            <a:r>
              <a:rPr lang="cs-CZ" sz="2000" b="1" dirty="0" err="1" smtClean="0">
                <a:solidFill>
                  <a:schemeClr val="bg1"/>
                </a:solidFill>
              </a:rPr>
              <a:t>streaming</a:t>
            </a:r>
            <a:r>
              <a:rPr lang="cs-CZ" sz="2000" b="1" dirty="0">
                <a:solidFill>
                  <a:schemeClr val="bg1"/>
                </a:solidFill>
              </a:rPr>
              <a:t> </a:t>
            </a:r>
            <a:endParaRPr lang="cs-CZ" sz="2000" b="1" dirty="0" smtClean="0">
              <a:solidFill>
                <a:schemeClr val="bg1"/>
              </a:solidFill>
            </a:endParaRPr>
          </a:p>
          <a:p>
            <a:r>
              <a:rPr lang="cs-CZ" sz="2000" b="1" dirty="0">
                <a:solidFill>
                  <a:schemeClr val="bg1"/>
                </a:solidFill>
              </a:rPr>
              <a:t> </a:t>
            </a:r>
            <a:r>
              <a:rPr lang="cs-CZ" sz="2000" b="1" dirty="0" smtClean="0">
                <a:solidFill>
                  <a:schemeClr val="bg1"/>
                </a:solidFill>
              </a:rPr>
              <a:t> / audio </a:t>
            </a:r>
            <a:r>
              <a:rPr lang="cs-CZ" sz="2000" b="1" dirty="0" err="1" smtClean="0">
                <a:solidFill>
                  <a:schemeClr val="bg1"/>
                </a:solidFill>
              </a:rPr>
              <a:t>uploading</a:t>
            </a:r>
            <a:r>
              <a:rPr lang="cs-CZ" sz="2000" b="1" dirty="0" smtClean="0">
                <a:solidFill>
                  <a:schemeClr val="bg1"/>
                </a:solidFill>
              </a:rPr>
              <a:t> and </a:t>
            </a:r>
            <a:r>
              <a:rPr lang="cs-CZ" sz="2000" b="1" dirty="0" err="1" smtClean="0">
                <a:solidFill>
                  <a:schemeClr val="bg1"/>
                </a:solidFill>
              </a:rPr>
              <a:t>sharing</a:t>
            </a:r>
            <a:r>
              <a:rPr lang="cs-CZ" sz="2000" b="1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cs-CZ" sz="2000" b="1" dirty="0" err="1" smtClean="0">
                <a:solidFill>
                  <a:schemeClr val="bg1"/>
                </a:solidFill>
              </a:rPr>
              <a:t>You</a:t>
            </a:r>
            <a:r>
              <a:rPr lang="cs-CZ" sz="2000" b="1" dirty="0" smtClean="0">
                <a:solidFill>
                  <a:schemeClr val="bg1"/>
                </a:solidFill>
              </a:rPr>
              <a:t> </a:t>
            </a:r>
            <a:r>
              <a:rPr lang="cs-CZ" sz="2000" b="1" dirty="0" err="1" smtClean="0">
                <a:solidFill>
                  <a:schemeClr val="bg1"/>
                </a:solidFill>
              </a:rPr>
              <a:t>can</a:t>
            </a:r>
            <a:r>
              <a:rPr lang="cs-CZ" sz="2000" b="1" dirty="0" smtClean="0">
                <a:solidFill>
                  <a:schemeClr val="bg1"/>
                </a:solidFill>
              </a:rPr>
              <a:t> use </a:t>
            </a:r>
            <a:r>
              <a:rPr lang="cs-CZ" sz="2000" b="1" dirty="0" err="1" smtClean="0">
                <a:solidFill>
                  <a:schemeClr val="bg1"/>
                </a:solidFill>
              </a:rPr>
              <a:t>it</a:t>
            </a:r>
            <a:r>
              <a:rPr lang="cs-CZ" sz="2000" b="1" dirty="0" smtClean="0">
                <a:solidFill>
                  <a:schemeClr val="bg1"/>
                </a:solidFill>
              </a:rPr>
              <a:t> on </a:t>
            </a:r>
            <a:r>
              <a:rPr lang="cs-CZ" sz="2000" b="1" dirty="0" err="1" smtClean="0">
                <a:solidFill>
                  <a:schemeClr val="bg1"/>
                </a:solidFill>
              </a:rPr>
              <a:t>your</a:t>
            </a:r>
            <a:r>
              <a:rPr lang="cs-CZ" sz="2000" b="1" dirty="0" smtClean="0">
                <a:solidFill>
                  <a:schemeClr val="bg1"/>
                </a:solidFill>
              </a:rPr>
              <a:t> </a:t>
            </a:r>
            <a:r>
              <a:rPr lang="cs-CZ" sz="2000" b="1" dirty="0" err="1" smtClean="0">
                <a:solidFill>
                  <a:schemeClr val="bg1"/>
                </a:solidFill>
              </a:rPr>
              <a:t>computer</a:t>
            </a:r>
            <a:r>
              <a:rPr lang="cs-CZ" sz="2000" b="1" dirty="0" smtClean="0">
                <a:solidFill>
                  <a:schemeClr val="bg1"/>
                </a:solidFill>
              </a:rPr>
              <a:t> </a:t>
            </a:r>
            <a:r>
              <a:rPr lang="cs-CZ" sz="2000" b="1" dirty="0" err="1" smtClean="0">
                <a:solidFill>
                  <a:schemeClr val="bg1"/>
                </a:solidFill>
              </a:rPr>
              <a:t>or</a:t>
            </a:r>
            <a:r>
              <a:rPr lang="cs-CZ" sz="2000" b="1" dirty="0" smtClean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cs-CZ" sz="2000" b="1" dirty="0" smtClean="0">
                <a:solidFill>
                  <a:schemeClr val="bg1"/>
                </a:solidFill>
              </a:rPr>
              <a:t>as </a:t>
            </a:r>
            <a:r>
              <a:rPr lang="cs-CZ" sz="2000" b="1" dirty="0" err="1" smtClean="0">
                <a:solidFill>
                  <a:schemeClr val="bg1"/>
                </a:solidFill>
              </a:rPr>
              <a:t>an</a:t>
            </a:r>
            <a:r>
              <a:rPr lang="cs-CZ" sz="2000" b="1" dirty="0" smtClean="0">
                <a:solidFill>
                  <a:schemeClr val="bg1"/>
                </a:solidFill>
              </a:rPr>
              <a:t> </a:t>
            </a:r>
            <a:r>
              <a:rPr lang="cs-CZ" sz="2000" b="1" dirty="0" err="1" smtClean="0">
                <a:solidFill>
                  <a:schemeClr val="bg1"/>
                </a:solidFill>
              </a:rPr>
              <a:t>app</a:t>
            </a:r>
            <a:r>
              <a:rPr lang="cs-CZ" sz="2000" b="1" dirty="0" smtClean="0">
                <a:solidFill>
                  <a:schemeClr val="bg1"/>
                </a:solidFill>
              </a:rPr>
              <a:t> in </a:t>
            </a:r>
            <a:r>
              <a:rPr lang="cs-CZ" sz="2000" b="1" dirty="0" err="1" smtClean="0">
                <a:solidFill>
                  <a:schemeClr val="bg1"/>
                </a:solidFill>
              </a:rPr>
              <a:t>your</a:t>
            </a:r>
            <a:r>
              <a:rPr lang="cs-CZ" sz="2000" b="1" dirty="0" smtClean="0">
                <a:solidFill>
                  <a:schemeClr val="bg1"/>
                </a:solidFill>
              </a:rPr>
              <a:t> mobile </a:t>
            </a:r>
            <a:r>
              <a:rPr lang="cs-CZ" sz="2000" b="1" dirty="0" err="1" smtClean="0">
                <a:solidFill>
                  <a:schemeClr val="bg1"/>
                </a:solidFill>
              </a:rPr>
              <a:t>phone</a:t>
            </a:r>
            <a:r>
              <a:rPr lang="cs-CZ" sz="2000" b="1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cs-CZ" sz="2000" b="1" dirty="0" smtClean="0">
                <a:solidFill>
                  <a:schemeClr val="bg1"/>
                </a:solidFill>
              </a:rPr>
              <a:t>3 </a:t>
            </a:r>
            <a:r>
              <a:rPr lang="cs-CZ" sz="2000" b="1" dirty="0" err="1" smtClean="0">
                <a:solidFill>
                  <a:schemeClr val="bg1"/>
                </a:solidFill>
              </a:rPr>
              <a:t>hours</a:t>
            </a:r>
            <a:r>
              <a:rPr lang="cs-CZ" sz="2000" b="1" dirty="0" smtClean="0">
                <a:solidFill>
                  <a:schemeClr val="bg1"/>
                </a:solidFill>
              </a:rPr>
              <a:t> </a:t>
            </a:r>
            <a:r>
              <a:rPr lang="cs-CZ" sz="2000" b="1" dirty="0" err="1" smtClean="0">
                <a:solidFill>
                  <a:schemeClr val="bg1"/>
                </a:solidFill>
              </a:rPr>
              <a:t>upload</a:t>
            </a:r>
            <a:r>
              <a:rPr lang="cs-CZ" sz="2000" b="1" dirty="0" smtClean="0">
                <a:solidFill>
                  <a:schemeClr val="bg1"/>
                </a:solidFill>
              </a:rPr>
              <a:t> </a:t>
            </a:r>
            <a:r>
              <a:rPr lang="cs-CZ" sz="2000" b="1" dirty="0" err="1" smtClean="0">
                <a:solidFill>
                  <a:schemeClr val="bg1"/>
                </a:solidFill>
              </a:rPr>
              <a:t>time</a:t>
            </a:r>
            <a:r>
              <a:rPr lang="cs-CZ" sz="2000" b="1" dirty="0" smtClean="0">
                <a:solidFill>
                  <a:schemeClr val="bg1"/>
                </a:solidFill>
              </a:rPr>
              <a:t> </a:t>
            </a:r>
            <a:r>
              <a:rPr lang="cs-CZ" sz="2000" b="1" dirty="0" err="1" smtClean="0">
                <a:solidFill>
                  <a:schemeClr val="bg1"/>
                </a:solidFill>
              </a:rPr>
              <a:t>for</a:t>
            </a:r>
            <a:r>
              <a:rPr lang="cs-CZ" sz="2000" b="1" dirty="0" smtClean="0">
                <a:solidFill>
                  <a:schemeClr val="bg1"/>
                </a:solidFill>
              </a:rPr>
              <a:t> free </a:t>
            </a:r>
          </a:p>
          <a:p>
            <a:pPr marL="285750" indent="-285750">
              <a:buFontTx/>
              <a:buChar char="-"/>
            </a:pPr>
            <a:endParaRPr lang="cs-CZ" sz="2000" b="1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sz="2000" b="1" dirty="0">
                <a:solidFill>
                  <a:schemeClr val="bg1"/>
                </a:solidFill>
              </a:rPr>
              <a:t>format like WAV, FLAC, AIFF, or ALAC. </a:t>
            </a:r>
            <a:r>
              <a:rPr lang="en-GB" sz="2000" b="1" dirty="0" smtClean="0">
                <a:solidFill>
                  <a:schemeClr val="bg1"/>
                </a:solidFill>
              </a:rPr>
              <a:t>OGG</a:t>
            </a:r>
            <a:r>
              <a:rPr lang="en-GB" sz="2000" b="1" dirty="0">
                <a:solidFill>
                  <a:schemeClr val="bg1"/>
                </a:solidFill>
              </a:rPr>
              <a:t>, MP2, MP3, AAC, AMR, and WMA</a:t>
            </a:r>
            <a:r>
              <a:rPr lang="en-GB" sz="2000" b="1" dirty="0" smtClean="0">
                <a:solidFill>
                  <a:schemeClr val="bg1"/>
                </a:solidFill>
              </a:rPr>
              <a:t>.</a:t>
            </a:r>
            <a:endParaRPr lang="cs-CZ" sz="2000" b="1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sz="2000" b="1" dirty="0">
                <a:solidFill>
                  <a:schemeClr val="bg1"/>
                </a:solidFill>
              </a:rPr>
              <a:t>The </a:t>
            </a:r>
            <a:r>
              <a:rPr lang="en-GB" sz="2000" b="1" dirty="0" smtClean="0">
                <a:solidFill>
                  <a:schemeClr val="bg1"/>
                </a:solidFill>
              </a:rPr>
              <a:t>max </a:t>
            </a:r>
            <a:r>
              <a:rPr lang="en-GB" sz="2000" b="1" dirty="0">
                <a:solidFill>
                  <a:schemeClr val="bg1"/>
                </a:solidFill>
              </a:rPr>
              <a:t>file size is 4GB</a:t>
            </a:r>
            <a:endParaRPr lang="cs-CZ" sz="2000" b="1" dirty="0" smtClean="0">
              <a:solidFill>
                <a:schemeClr val="bg1"/>
              </a:solidFill>
            </a:endParaRPr>
          </a:p>
          <a:p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6233652" y="3130501"/>
            <a:ext cx="39132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hlinkClick r:id="rId3"/>
              </a:rPr>
              <a:t>https://soundcloud.com</a:t>
            </a:r>
            <a:r>
              <a:rPr lang="cs-CZ" sz="2400" b="1" dirty="0" smtClean="0">
                <a:solidFill>
                  <a:schemeClr val="bg1"/>
                </a:solidFill>
                <a:hlinkClick r:id="rId3"/>
              </a:rPr>
              <a:t>/</a:t>
            </a:r>
            <a:endParaRPr lang="cs-CZ" sz="2400" b="1" dirty="0" smtClean="0">
              <a:solidFill>
                <a:schemeClr val="bg1"/>
              </a:solidFill>
            </a:endParaRPr>
          </a:p>
          <a:p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3560" y="432559"/>
            <a:ext cx="3039797" cy="1848525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6558116" y="432559"/>
            <a:ext cx="2918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 UP/IN </a:t>
            </a:r>
            <a:r>
              <a:rPr lang="cs-CZ" sz="32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</a:t>
            </a:r>
            <a:endParaRPr lang="cs-CZ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867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-1587" t="4262" r="1020" b="11687"/>
          <a:stretch/>
        </p:blipFill>
        <p:spPr>
          <a:xfrm>
            <a:off x="314632" y="1479754"/>
            <a:ext cx="10810568" cy="508230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This</a:t>
            </a:r>
            <a:r>
              <a:rPr lang="cs-CZ" dirty="0" smtClean="0"/>
              <a:t> </a:t>
            </a:r>
            <a:r>
              <a:rPr lang="cs-CZ" dirty="0" err="1" smtClean="0"/>
              <a:t>appears</a:t>
            </a:r>
            <a:r>
              <a:rPr lang="cs-CZ" dirty="0" smtClean="0"/>
              <a:t> </a:t>
            </a:r>
            <a:r>
              <a:rPr lang="cs-CZ" dirty="0" err="1" smtClean="0"/>
              <a:t>after</a:t>
            </a:r>
            <a:r>
              <a:rPr lang="cs-CZ" dirty="0" smtClean="0"/>
              <a:t> </a:t>
            </a:r>
            <a:r>
              <a:rPr lang="cs-CZ" dirty="0" err="1" smtClean="0"/>
              <a:t>you</a:t>
            </a:r>
            <a:r>
              <a:rPr lang="cs-CZ" dirty="0" smtClean="0"/>
              <a:t> sign in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9940413" y="642594"/>
            <a:ext cx="1582993" cy="369332"/>
          </a:xfrm>
          <a:prstGeom prst="rect">
            <a:avLst/>
          </a:prstGeom>
          <a:solidFill>
            <a:srgbClr val="FB8E09"/>
          </a:solidFill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Your</a:t>
            </a:r>
            <a:r>
              <a:rPr lang="cs-CZ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name</a:t>
            </a:r>
            <a:endParaRPr lang="cs-CZ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cxnSp>
        <p:nvCxnSpPr>
          <p:cNvPr id="7" name="Přímá spojnice se šipkou 6"/>
          <p:cNvCxnSpPr/>
          <p:nvPr/>
        </p:nvCxnSpPr>
        <p:spPr>
          <a:xfrm flipH="1">
            <a:off x="9094839" y="1101213"/>
            <a:ext cx="1376516" cy="757084"/>
          </a:xfrm>
          <a:prstGeom prst="straightConnector1">
            <a:avLst/>
          </a:prstGeom>
          <a:ln w="60325">
            <a:solidFill>
              <a:srgbClr val="FB8E0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207476">
            <a:off x="6807786" y="840672"/>
            <a:ext cx="1585097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42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042" t="14269" r="34669" b="53975"/>
          <a:stretch/>
        </p:blipFill>
        <p:spPr>
          <a:xfrm>
            <a:off x="688258" y="3892254"/>
            <a:ext cx="6323105" cy="249389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57084" y="379886"/>
            <a:ext cx="108154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 smtClean="0">
                <a:solidFill>
                  <a:schemeClr val="bg1"/>
                </a:solidFill>
              </a:rPr>
              <a:t>Download</a:t>
            </a:r>
            <a:r>
              <a:rPr lang="cs-CZ" sz="2800" b="1" dirty="0" smtClean="0">
                <a:solidFill>
                  <a:schemeClr val="bg1"/>
                </a:solidFill>
              </a:rPr>
              <a:t> </a:t>
            </a:r>
            <a:r>
              <a:rPr lang="cs-CZ" sz="2800" b="1" dirty="0" err="1" smtClean="0">
                <a:solidFill>
                  <a:schemeClr val="bg1"/>
                </a:solidFill>
              </a:rPr>
              <a:t>an</a:t>
            </a:r>
            <a:r>
              <a:rPr lang="cs-CZ" sz="2800" b="1" dirty="0" smtClean="0">
                <a:solidFill>
                  <a:schemeClr val="bg1"/>
                </a:solidFill>
              </a:rPr>
              <a:t> </a:t>
            </a:r>
            <a:r>
              <a:rPr lang="cs-CZ" sz="2800" b="1" dirty="0" err="1" smtClean="0">
                <a:solidFill>
                  <a:schemeClr val="bg1"/>
                </a:solidFill>
              </a:rPr>
              <a:t>app</a:t>
            </a:r>
            <a:r>
              <a:rPr lang="cs-CZ" sz="2800" b="1" dirty="0" smtClean="0">
                <a:solidFill>
                  <a:schemeClr val="bg1"/>
                </a:solidFill>
              </a:rPr>
              <a:t> to </a:t>
            </a:r>
            <a:r>
              <a:rPr lang="cs-CZ" sz="2800" b="1" dirty="0" err="1" smtClean="0">
                <a:solidFill>
                  <a:schemeClr val="bg1"/>
                </a:solidFill>
              </a:rPr>
              <a:t>your</a:t>
            </a:r>
            <a:r>
              <a:rPr lang="cs-CZ" sz="2800" b="1" dirty="0" smtClean="0">
                <a:solidFill>
                  <a:schemeClr val="bg1"/>
                </a:solidFill>
              </a:rPr>
              <a:t> mobile </a:t>
            </a:r>
            <a:r>
              <a:rPr lang="cs-CZ" sz="2800" b="1" dirty="0" err="1" smtClean="0">
                <a:solidFill>
                  <a:schemeClr val="bg1"/>
                </a:solidFill>
              </a:rPr>
              <a:t>phone</a:t>
            </a:r>
            <a:endParaRPr lang="cs-CZ" sz="2800" b="1" dirty="0" smtClean="0">
              <a:solidFill>
                <a:schemeClr val="bg1"/>
              </a:solidFill>
            </a:endParaRPr>
          </a:p>
          <a:p>
            <a:r>
              <a:rPr lang="cs-CZ" sz="2800" b="1" dirty="0" smtClean="0">
                <a:solidFill>
                  <a:schemeClr val="bg1"/>
                </a:solidFill>
              </a:rPr>
              <a:t> – </a:t>
            </a:r>
            <a:r>
              <a:rPr lang="cs-CZ" sz="2800" b="1" dirty="0" err="1">
                <a:solidFill>
                  <a:schemeClr val="bg1"/>
                </a:solidFill>
              </a:rPr>
              <a:t>I</a:t>
            </a:r>
            <a:r>
              <a:rPr lang="cs-CZ" sz="2800" b="1" dirty="0" err="1" smtClean="0">
                <a:solidFill>
                  <a:schemeClr val="bg1"/>
                </a:solidFill>
              </a:rPr>
              <a:t>t</a:t>
            </a:r>
            <a:r>
              <a:rPr lang="cs-CZ" sz="2800" b="1" dirty="0" smtClean="0">
                <a:solidFill>
                  <a:schemeClr val="bg1"/>
                </a:solidFill>
              </a:rPr>
              <a:t> </a:t>
            </a:r>
            <a:r>
              <a:rPr lang="cs-CZ" sz="2800" b="1" dirty="0" err="1" smtClean="0">
                <a:solidFill>
                  <a:schemeClr val="bg1"/>
                </a:solidFill>
              </a:rPr>
              <a:t>is</a:t>
            </a:r>
            <a:r>
              <a:rPr lang="cs-CZ" sz="2800" b="1" dirty="0" smtClean="0">
                <a:solidFill>
                  <a:schemeClr val="bg1"/>
                </a:solidFill>
              </a:rPr>
              <a:t> </a:t>
            </a:r>
            <a:r>
              <a:rPr lang="cs-CZ" sz="2800" b="1" dirty="0" err="1" smtClean="0">
                <a:solidFill>
                  <a:srgbClr val="F23F00"/>
                </a:solidFill>
              </a:rPr>
              <a:t>for</a:t>
            </a:r>
            <a:r>
              <a:rPr lang="cs-CZ" sz="2800" b="1" dirty="0" smtClean="0">
                <a:solidFill>
                  <a:srgbClr val="F23F00"/>
                </a:solidFill>
              </a:rPr>
              <a:t> free.   (</a:t>
            </a:r>
            <a:r>
              <a:rPr lang="cs-CZ" sz="2800" b="1" dirty="0" err="1" smtClean="0">
                <a:solidFill>
                  <a:srgbClr val="F23F00"/>
                </a:solidFill>
              </a:rPr>
              <a:t>Appstore</a:t>
            </a:r>
            <a:r>
              <a:rPr lang="cs-CZ" sz="2800" b="1" dirty="0" smtClean="0">
                <a:solidFill>
                  <a:srgbClr val="F23F00"/>
                </a:solidFill>
              </a:rPr>
              <a:t> </a:t>
            </a:r>
            <a:r>
              <a:rPr lang="cs-CZ" sz="2800" b="1" dirty="0" err="1" smtClean="0">
                <a:solidFill>
                  <a:srgbClr val="F23F00"/>
                </a:solidFill>
              </a:rPr>
              <a:t>or</a:t>
            </a:r>
            <a:r>
              <a:rPr lang="cs-CZ" sz="2800" b="1" dirty="0" smtClean="0">
                <a:solidFill>
                  <a:srgbClr val="F23F00"/>
                </a:solidFill>
              </a:rPr>
              <a:t> </a:t>
            </a:r>
            <a:r>
              <a:rPr lang="cs-CZ" sz="2800" b="1" dirty="0" err="1" smtClean="0">
                <a:solidFill>
                  <a:srgbClr val="F23F00"/>
                </a:solidFill>
              </a:rPr>
              <a:t>GooglePlay</a:t>
            </a:r>
            <a:r>
              <a:rPr lang="cs-CZ" sz="2800" b="1" dirty="0" smtClean="0">
                <a:solidFill>
                  <a:srgbClr val="F23F00"/>
                </a:solidFill>
              </a:rPr>
              <a:t>)</a:t>
            </a:r>
          </a:p>
          <a:p>
            <a:r>
              <a:rPr lang="cs-CZ" sz="2800" b="1" dirty="0" smtClean="0">
                <a:solidFill>
                  <a:schemeClr val="bg1"/>
                </a:solidFill>
              </a:rPr>
              <a:t>- </a:t>
            </a:r>
            <a:r>
              <a:rPr lang="cs-CZ" sz="2800" b="1" dirty="0" err="1" smtClean="0">
                <a:solidFill>
                  <a:schemeClr val="bg1"/>
                </a:solidFill>
              </a:rPr>
              <a:t>Quick</a:t>
            </a:r>
            <a:r>
              <a:rPr lang="cs-CZ" sz="2800" b="1" dirty="0" smtClean="0">
                <a:solidFill>
                  <a:schemeClr val="bg1"/>
                </a:solidFill>
              </a:rPr>
              <a:t> </a:t>
            </a:r>
            <a:r>
              <a:rPr lang="cs-CZ" sz="2800" b="1" dirty="0" err="1" smtClean="0">
                <a:solidFill>
                  <a:schemeClr val="bg1"/>
                </a:solidFill>
              </a:rPr>
              <a:t>installation</a:t>
            </a:r>
            <a:r>
              <a:rPr lang="cs-CZ" sz="2800" b="1" dirty="0" smtClean="0">
                <a:solidFill>
                  <a:schemeClr val="bg1"/>
                </a:solidFill>
              </a:rPr>
              <a:t>. </a:t>
            </a:r>
            <a:endParaRPr lang="cs-CZ" sz="2800" b="1" dirty="0">
              <a:solidFill>
                <a:schemeClr val="bg1"/>
              </a:solidFill>
            </a:endParaRPr>
          </a:p>
          <a:p>
            <a:r>
              <a:rPr lang="cs-CZ" sz="2800" b="1" dirty="0" smtClean="0">
                <a:solidFill>
                  <a:schemeClr val="bg1"/>
                </a:solidFill>
              </a:rPr>
              <a:t>- </a:t>
            </a:r>
            <a:r>
              <a:rPr lang="cs-CZ" sz="2800" b="1" dirty="0" err="1" smtClean="0">
                <a:solidFill>
                  <a:schemeClr val="bg1"/>
                </a:solidFill>
              </a:rPr>
              <a:t>You</a:t>
            </a:r>
            <a:r>
              <a:rPr lang="cs-CZ" sz="2800" b="1" dirty="0" smtClean="0">
                <a:solidFill>
                  <a:schemeClr val="bg1"/>
                </a:solidFill>
              </a:rPr>
              <a:t> </a:t>
            </a:r>
            <a:r>
              <a:rPr lang="cs-CZ" sz="2800" b="1" dirty="0" err="1" smtClean="0">
                <a:solidFill>
                  <a:schemeClr val="bg1"/>
                </a:solidFill>
              </a:rPr>
              <a:t>can</a:t>
            </a:r>
            <a:r>
              <a:rPr lang="cs-CZ" sz="2800" b="1" dirty="0" smtClean="0">
                <a:solidFill>
                  <a:schemeClr val="bg1"/>
                </a:solidFill>
              </a:rPr>
              <a:t> </a:t>
            </a:r>
            <a:r>
              <a:rPr lang="cs-CZ" sz="2800" b="1" dirty="0" err="1" smtClean="0">
                <a:solidFill>
                  <a:srgbClr val="F23F00"/>
                </a:solidFill>
              </a:rPr>
              <a:t>record</a:t>
            </a:r>
            <a:r>
              <a:rPr lang="cs-CZ" sz="2800" b="1" dirty="0" smtClean="0">
                <a:solidFill>
                  <a:srgbClr val="F23F00"/>
                </a:solidFill>
              </a:rPr>
              <a:t> </a:t>
            </a:r>
            <a:r>
              <a:rPr lang="cs-CZ" sz="2800" b="1" dirty="0" err="1" smtClean="0">
                <a:solidFill>
                  <a:srgbClr val="F23F00"/>
                </a:solidFill>
              </a:rPr>
              <a:t>an</a:t>
            </a:r>
            <a:r>
              <a:rPr lang="cs-CZ" sz="2800" b="1" dirty="0" smtClean="0">
                <a:solidFill>
                  <a:srgbClr val="F23F00"/>
                </a:solidFill>
              </a:rPr>
              <a:t> audio.</a:t>
            </a:r>
          </a:p>
          <a:p>
            <a:r>
              <a:rPr lang="cs-CZ" sz="2800" b="1" dirty="0" smtClean="0">
                <a:solidFill>
                  <a:srgbClr val="F23F00"/>
                </a:solidFill>
              </a:rPr>
              <a:t>- </a:t>
            </a:r>
            <a:r>
              <a:rPr lang="cs-CZ" sz="2800" b="1" dirty="0" err="1" smtClean="0">
                <a:solidFill>
                  <a:schemeClr val="bg1"/>
                </a:solidFill>
              </a:rPr>
              <a:t>You</a:t>
            </a:r>
            <a:r>
              <a:rPr lang="cs-CZ" sz="2800" b="1" dirty="0" smtClean="0">
                <a:solidFill>
                  <a:schemeClr val="bg1"/>
                </a:solidFill>
              </a:rPr>
              <a:t> </a:t>
            </a:r>
            <a:r>
              <a:rPr lang="cs-CZ" sz="2800" b="1" dirty="0" err="1" smtClean="0">
                <a:solidFill>
                  <a:schemeClr val="bg1"/>
                </a:solidFill>
              </a:rPr>
              <a:t>can</a:t>
            </a:r>
            <a:r>
              <a:rPr lang="cs-CZ" sz="2800" b="1" dirty="0" smtClean="0">
                <a:solidFill>
                  <a:schemeClr val="bg1"/>
                </a:solidFill>
              </a:rPr>
              <a:t> listen to </a:t>
            </a:r>
            <a:r>
              <a:rPr lang="cs-CZ" sz="2800" b="1" dirty="0" err="1" smtClean="0">
                <a:solidFill>
                  <a:schemeClr val="bg1"/>
                </a:solidFill>
              </a:rPr>
              <a:t>it</a:t>
            </a:r>
            <a:r>
              <a:rPr lang="cs-CZ" sz="2800" b="1" dirty="0" smtClean="0">
                <a:solidFill>
                  <a:schemeClr val="bg1"/>
                </a:solidFill>
              </a:rPr>
              <a:t> in </a:t>
            </a:r>
            <a:r>
              <a:rPr lang="cs-CZ" sz="2800" b="1" dirty="0" err="1" smtClean="0">
                <a:solidFill>
                  <a:schemeClr val="bg1"/>
                </a:solidFill>
              </a:rPr>
              <a:t>the</a:t>
            </a:r>
            <a:r>
              <a:rPr lang="cs-CZ" sz="2800" b="1" dirty="0" smtClean="0">
                <a:solidFill>
                  <a:schemeClr val="bg1"/>
                </a:solidFill>
              </a:rPr>
              <a:t> </a:t>
            </a:r>
            <a:r>
              <a:rPr lang="cs-CZ" sz="2800" b="1" dirty="0" err="1" smtClean="0">
                <a:solidFill>
                  <a:schemeClr val="bg1"/>
                </a:solidFill>
              </a:rPr>
              <a:t>app</a:t>
            </a:r>
            <a:r>
              <a:rPr lang="cs-CZ" sz="2800" b="1" dirty="0" smtClean="0">
                <a:solidFill>
                  <a:schemeClr val="bg1"/>
                </a:solidFill>
              </a:rPr>
              <a:t> </a:t>
            </a:r>
            <a:r>
              <a:rPr lang="cs-CZ" sz="2800" b="1" dirty="0" err="1" smtClean="0">
                <a:solidFill>
                  <a:schemeClr val="bg1"/>
                </a:solidFill>
              </a:rPr>
              <a:t>or</a:t>
            </a:r>
            <a:r>
              <a:rPr lang="cs-CZ" sz="2800" b="1" dirty="0" smtClean="0">
                <a:solidFill>
                  <a:schemeClr val="bg1"/>
                </a:solidFill>
              </a:rPr>
              <a:t> in </a:t>
            </a:r>
            <a:r>
              <a:rPr lang="cs-CZ" sz="2800" b="1" dirty="0" err="1" smtClean="0">
                <a:solidFill>
                  <a:schemeClr val="bg1"/>
                </a:solidFill>
              </a:rPr>
              <a:t>your</a:t>
            </a:r>
            <a:r>
              <a:rPr lang="cs-CZ" sz="2800" b="1" dirty="0" smtClean="0">
                <a:solidFill>
                  <a:schemeClr val="bg1"/>
                </a:solidFill>
              </a:rPr>
              <a:t> online </a:t>
            </a:r>
            <a:r>
              <a:rPr lang="cs-CZ" sz="2800" b="1" dirty="0" err="1" smtClean="0">
                <a:solidFill>
                  <a:schemeClr val="bg1"/>
                </a:solidFill>
              </a:rPr>
              <a:t>soundcloud</a:t>
            </a:r>
            <a:r>
              <a:rPr lang="cs-CZ" sz="2800" b="1" dirty="0" smtClean="0">
                <a:solidFill>
                  <a:schemeClr val="bg1"/>
                </a:solidFill>
              </a:rPr>
              <a:t> </a:t>
            </a:r>
            <a:r>
              <a:rPr lang="cs-CZ" sz="2800" b="1" dirty="0" err="1" smtClean="0">
                <a:solidFill>
                  <a:schemeClr val="bg1"/>
                </a:solidFill>
              </a:rPr>
              <a:t>account</a:t>
            </a:r>
            <a:r>
              <a:rPr lang="cs-CZ" sz="2800" b="1" dirty="0">
                <a:solidFill>
                  <a:schemeClr val="bg1"/>
                </a:solidFill>
              </a:rPr>
              <a:t> </a:t>
            </a:r>
            <a:r>
              <a:rPr lang="cs-CZ" sz="2800" b="1" dirty="0" err="1" smtClean="0">
                <a:solidFill>
                  <a:schemeClr val="bg1"/>
                </a:solidFill>
              </a:rPr>
              <a:t>from</a:t>
            </a:r>
            <a:r>
              <a:rPr lang="cs-CZ" sz="2800" b="1" dirty="0" smtClean="0">
                <a:solidFill>
                  <a:schemeClr val="bg1"/>
                </a:solidFill>
              </a:rPr>
              <a:t> a laptop/</a:t>
            </a:r>
            <a:r>
              <a:rPr lang="cs-CZ" sz="2800" b="1" dirty="0" err="1" smtClean="0">
                <a:solidFill>
                  <a:schemeClr val="bg1"/>
                </a:solidFill>
              </a:rPr>
              <a:t>computer</a:t>
            </a:r>
            <a:r>
              <a:rPr lang="cs-CZ" sz="2800" b="1" dirty="0" smtClean="0">
                <a:solidFill>
                  <a:schemeClr val="bg1"/>
                </a:solidFill>
              </a:rPr>
              <a:t>.</a:t>
            </a:r>
            <a:endParaRPr lang="cs-CZ" sz="2800" b="1" dirty="0">
              <a:solidFill>
                <a:srgbClr val="F23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478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4968" y="394655"/>
            <a:ext cx="11759380" cy="1371600"/>
          </a:xfrm>
          <a:solidFill>
            <a:srgbClr val="FB8E09"/>
          </a:solidFill>
        </p:spPr>
        <p:txBody>
          <a:bodyPr>
            <a:normAutofit fontScale="90000"/>
          </a:bodyPr>
          <a:lstStyle/>
          <a:p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Sharing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audio in </a:t>
            </a:r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SOUNDCLOUD </a:t>
            </a:r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solidFill>
            <a:srgbClr val="FB8E09"/>
          </a:solidFill>
        </p:spPr>
        <p:txBody>
          <a:bodyPr/>
          <a:lstStyle/>
          <a:p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Tap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SHARE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90005" y="2864054"/>
            <a:ext cx="2862563" cy="3886401"/>
          </a:xfrm>
          <a:prstGeom prst="rect">
            <a:avLst/>
          </a:prstGeo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solidFill>
            <a:srgbClr val="FB8E09"/>
          </a:solidFill>
        </p:spPr>
        <p:txBody>
          <a:bodyPr>
            <a:normAutofit fontScale="85000" lnSpcReduction="10000"/>
          </a:bodyPr>
          <a:lstStyle/>
          <a:p>
            <a:r>
              <a:rPr lang="cs-CZ" b="1" dirty="0" err="1" smtClean="0">
                <a:solidFill>
                  <a:schemeClr val="bg1"/>
                </a:solidFill>
              </a:rPr>
              <a:t>You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can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share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it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through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smtClean="0">
                <a:solidFill>
                  <a:schemeClr val="bg1"/>
                </a:solidFill>
              </a:rPr>
              <a:t>Messenger, </a:t>
            </a:r>
            <a:r>
              <a:rPr lang="cs-CZ" b="1" dirty="0" err="1" smtClean="0">
                <a:solidFill>
                  <a:schemeClr val="bg1"/>
                </a:solidFill>
              </a:rPr>
              <a:t>Whatsapp</a:t>
            </a:r>
            <a:r>
              <a:rPr lang="cs-CZ" b="1" dirty="0" smtClean="0">
                <a:solidFill>
                  <a:schemeClr val="bg1"/>
                </a:solidFill>
              </a:rPr>
              <a:t>, </a:t>
            </a:r>
            <a:r>
              <a:rPr lang="cs-CZ" b="1" dirty="0" err="1" smtClean="0">
                <a:solidFill>
                  <a:schemeClr val="bg1"/>
                </a:solidFill>
              </a:rPr>
              <a:t>save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it</a:t>
            </a:r>
            <a:r>
              <a:rPr lang="cs-CZ" b="1" dirty="0" smtClean="0">
                <a:solidFill>
                  <a:schemeClr val="bg1"/>
                </a:solidFill>
              </a:rPr>
              <a:t> to Google </a:t>
            </a:r>
            <a:r>
              <a:rPr lang="cs-CZ" b="1" dirty="0" err="1" smtClean="0">
                <a:solidFill>
                  <a:schemeClr val="bg1"/>
                </a:solidFill>
              </a:rPr>
              <a:t>Disc</a:t>
            </a:r>
            <a:r>
              <a:rPr lang="cs-CZ" b="1" dirty="0" smtClean="0">
                <a:solidFill>
                  <a:schemeClr val="bg1"/>
                </a:solidFill>
              </a:rPr>
              <a:t>, </a:t>
            </a:r>
            <a:r>
              <a:rPr lang="cs-CZ" b="1" dirty="0" err="1" smtClean="0">
                <a:solidFill>
                  <a:schemeClr val="bg1"/>
                </a:solidFill>
              </a:rPr>
              <a:t>send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an</a:t>
            </a:r>
            <a:r>
              <a:rPr lang="cs-CZ" b="1" dirty="0" smtClean="0">
                <a:solidFill>
                  <a:schemeClr val="bg1"/>
                </a:solidFill>
              </a:rPr>
              <a:t> email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824728" y="2864054"/>
            <a:ext cx="2332966" cy="3764560"/>
          </a:xfrm>
          <a:prstGeom prst="rect">
            <a:avLst/>
          </a:prstGeom>
        </p:spPr>
      </p:pic>
      <p:cxnSp>
        <p:nvCxnSpPr>
          <p:cNvPr id="9" name="Přímá spojnice se šipkou 8"/>
          <p:cNvCxnSpPr/>
          <p:nvPr/>
        </p:nvCxnSpPr>
        <p:spPr>
          <a:xfrm flipH="1">
            <a:off x="2910349" y="6381135"/>
            <a:ext cx="1533832" cy="0"/>
          </a:xfrm>
          <a:prstGeom prst="straightConnector1">
            <a:avLst/>
          </a:prstGeom>
          <a:ln w="41275">
            <a:solidFill>
              <a:srgbClr val="FB8E0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 flipH="1">
            <a:off x="8054411" y="2394374"/>
            <a:ext cx="814286" cy="1115742"/>
          </a:xfrm>
          <a:prstGeom prst="straightConnector1">
            <a:avLst/>
          </a:prstGeom>
          <a:ln w="7302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9782" y="2931872"/>
            <a:ext cx="2206412" cy="3602506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028445">
            <a:off x="8439270" y="4341471"/>
            <a:ext cx="1072989" cy="1365622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8288118" y="3717462"/>
            <a:ext cx="1451664" cy="954107"/>
          </a:xfrm>
          <a:prstGeom prst="rect">
            <a:avLst/>
          </a:prstGeom>
          <a:solidFill>
            <a:srgbClr val="FB8E09"/>
          </a:solidFill>
        </p:spPr>
        <p:txBody>
          <a:bodyPr wrap="square" rtlCol="0">
            <a:spAutoFit/>
          </a:bodyPr>
          <a:lstStyle/>
          <a:p>
            <a:r>
              <a:rPr lang="cs-CZ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endParaRPr lang="cs-CZ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cs-CZ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erson </a:t>
            </a:r>
            <a:r>
              <a:rPr lang="cs-CZ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</a:t>
            </a:r>
            <a:r>
              <a:rPr lang="cs-CZ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tap</a:t>
            </a:r>
            <a:r>
              <a:rPr lang="cs-CZ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</a:t>
            </a:r>
            <a:r>
              <a:rPr lang="cs-CZ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cs-CZ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link and </a:t>
            </a:r>
            <a:r>
              <a:rPr lang="cs-CZ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</a:t>
            </a:r>
            <a:r>
              <a:rPr lang="cs-CZ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cs-CZ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</a:t>
            </a:r>
            <a:r>
              <a:rPr lang="cs-CZ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cs-CZ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59762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27471" y="160814"/>
            <a:ext cx="10058400" cy="1371600"/>
          </a:xfrm>
          <a:solidFill>
            <a:srgbClr val="FB8E09"/>
          </a:solidFill>
        </p:spPr>
        <p:txBody>
          <a:bodyPr>
            <a:normAutofit/>
          </a:bodyPr>
          <a:lstStyle/>
          <a:p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Recording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soundcloud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312" y="2228010"/>
            <a:ext cx="3177422" cy="413346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53312" y="1828800"/>
            <a:ext cx="3177422" cy="369332"/>
          </a:xfrm>
          <a:prstGeom prst="rect">
            <a:avLst/>
          </a:prstGeom>
          <a:solidFill>
            <a:srgbClr val="FB8E09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1. </a:t>
            </a:r>
            <a:r>
              <a:rPr lang="cs-CZ" b="1" dirty="0" err="1" smtClean="0">
                <a:solidFill>
                  <a:schemeClr val="bg1"/>
                </a:solidFill>
              </a:rPr>
              <a:t>Tap</a:t>
            </a:r>
            <a:r>
              <a:rPr lang="cs-CZ" b="1" dirty="0" smtClean="0">
                <a:solidFill>
                  <a:schemeClr val="bg1"/>
                </a:solidFill>
              </a:rPr>
              <a:t> on RECORD</a:t>
            </a:r>
            <a:endParaRPr lang="cs-CZ" b="1" dirty="0">
              <a:solidFill>
                <a:schemeClr val="bg1"/>
              </a:solidFill>
            </a:endParaRPr>
          </a:p>
        </p:txBody>
      </p:sp>
      <p:cxnSp>
        <p:nvCxnSpPr>
          <p:cNvPr id="7" name="Přímá spojnice se šipkou 6"/>
          <p:cNvCxnSpPr/>
          <p:nvPr/>
        </p:nvCxnSpPr>
        <p:spPr>
          <a:xfrm flipV="1">
            <a:off x="127170" y="4552335"/>
            <a:ext cx="294968" cy="9832"/>
          </a:xfrm>
          <a:prstGeom prst="straightConnector1">
            <a:avLst/>
          </a:prstGeom>
          <a:ln w="50800">
            <a:solidFill>
              <a:srgbClr val="FB8E09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095" y="2418550"/>
            <a:ext cx="2651708" cy="4237889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3883777" y="1844737"/>
            <a:ext cx="2732344" cy="646331"/>
          </a:xfrm>
          <a:prstGeom prst="rect">
            <a:avLst/>
          </a:prstGeom>
          <a:solidFill>
            <a:srgbClr val="FB8E09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2. </a:t>
            </a:r>
            <a:r>
              <a:rPr lang="cs-CZ" b="1" dirty="0" err="1" smtClean="0">
                <a:solidFill>
                  <a:schemeClr val="bg1"/>
                </a:solidFill>
              </a:rPr>
              <a:t>Tap</a:t>
            </a:r>
            <a:r>
              <a:rPr lang="cs-CZ" b="1" dirty="0" smtClean="0">
                <a:solidFill>
                  <a:schemeClr val="bg1"/>
                </a:solidFill>
              </a:rPr>
              <a:t> to START/STOP RECORDING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2771" y="5344110"/>
            <a:ext cx="1563294" cy="37798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9200" y="2883215"/>
            <a:ext cx="2320472" cy="3625739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6819200" y="1844736"/>
            <a:ext cx="2718089" cy="646331"/>
          </a:xfrm>
          <a:prstGeom prst="rect">
            <a:avLst/>
          </a:prstGeom>
          <a:solidFill>
            <a:srgbClr val="FB8E09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3. </a:t>
            </a:r>
            <a:r>
              <a:rPr lang="cs-CZ" b="1" dirty="0" err="1" smtClean="0">
                <a:solidFill>
                  <a:schemeClr val="bg1"/>
                </a:solidFill>
              </a:rPr>
              <a:t>Tap</a:t>
            </a:r>
            <a:r>
              <a:rPr lang="cs-CZ" b="1" dirty="0" smtClean="0">
                <a:solidFill>
                  <a:schemeClr val="bg1"/>
                </a:solidFill>
              </a:rPr>
              <a:t> to RESUME </a:t>
            </a:r>
            <a:r>
              <a:rPr lang="cs-CZ" b="1" dirty="0" err="1" smtClean="0">
                <a:solidFill>
                  <a:schemeClr val="bg1"/>
                </a:solidFill>
              </a:rPr>
              <a:t>if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you</a:t>
            </a:r>
            <a:endParaRPr lang="cs-CZ" b="1" dirty="0" smtClean="0">
              <a:solidFill>
                <a:schemeClr val="bg1"/>
              </a:solidFill>
            </a:endParaRPr>
          </a:p>
          <a:p>
            <a:r>
              <a:rPr lang="cs-CZ" b="1" dirty="0" err="1">
                <a:solidFill>
                  <a:schemeClr val="bg1"/>
                </a:solidFill>
              </a:rPr>
              <a:t>w</a:t>
            </a:r>
            <a:r>
              <a:rPr lang="cs-CZ" b="1" dirty="0" err="1" smtClean="0">
                <a:solidFill>
                  <a:schemeClr val="bg1"/>
                </a:solidFill>
              </a:rPr>
              <a:t>ant</a:t>
            </a:r>
            <a:r>
              <a:rPr lang="cs-CZ" b="1" dirty="0" smtClean="0">
                <a:solidFill>
                  <a:schemeClr val="bg1"/>
                </a:solidFill>
              </a:rPr>
              <a:t> to </a:t>
            </a:r>
            <a:r>
              <a:rPr lang="cs-CZ" b="1" dirty="0" err="1" smtClean="0">
                <a:solidFill>
                  <a:schemeClr val="bg1"/>
                </a:solidFill>
              </a:rPr>
              <a:t>add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sz="1400" b="1" dirty="0" err="1" smtClean="0">
                <a:solidFill>
                  <a:schemeClr val="bg1"/>
                </a:solidFill>
              </a:rPr>
              <a:t>something</a:t>
            </a:r>
            <a:endParaRPr lang="cs-CZ" sz="1400" b="1" dirty="0">
              <a:solidFill>
                <a:schemeClr val="bg1"/>
              </a:solidFill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00584">
            <a:off x="6561192" y="5053255"/>
            <a:ext cx="1740675" cy="377985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560134">
            <a:off x="7671042" y="3187701"/>
            <a:ext cx="1719221" cy="1170533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7930017" y="2560049"/>
            <a:ext cx="1643325" cy="646331"/>
          </a:xfrm>
          <a:prstGeom prst="rect">
            <a:avLst/>
          </a:prstGeom>
          <a:solidFill>
            <a:srgbClr val="FB8E09"/>
          </a:solidFill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Length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seconds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9620" y="2979174"/>
            <a:ext cx="2244992" cy="3587979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9765702" y="1852421"/>
            <a:ext cx="2195871" cy="923330"/>
          </a:xfrm>
          <a:prstGeom prst="rect">
            <a:avLst/>
          </a:prstGeom>
          <a:solidFill>
            <a:srgbClr val="FB8E09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4. </a:t>
            </a:r>
            <a:r>
              <a:rPr lang="cs-CZ" b="1" dirty="0" err="1" smtClean="0">
                <a:solidFill>
                  <a:schemeClr val="bg1"/>
                </a:solidFill>
              </a:rPr>
              <a:t>Name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it</a:t>
            </a:r>
            <a:r>
              <a:rPr lang="cs-CZ" b="1" dirty="0" smtClean="0">
                <a:solidFill>
                  <a:schemeClr val="bg1"/>
                </a:solidFill>
              </a:rPr>
              <a:t>  / make </a:t>
            </a:r>
            <a:r>
              <a:rPr lang="cs-CZ" b="1" dirty="0" err="1" smtClean="0">
                <a:solidFill>
                  <a:schemeClr val="bg1"/>
                </a:solidFill>
              </a:rPr>
              <a:t>it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private</a:t>
            </a:r>
            <a:r>
              <a:rPr lang="cs-CZ" b="1" dirty="0" smtClean="0">
                <a:solidFill>
                  <a:schemeClr val="bg1"/>
                </a:solidFill>
              </a:rPr>
              <a:t>/ post </a:t>
            </a:r>
            <a:r>
              <a:rPr lang="cs-CZ" b="1" dirty="0" err="1" smtClean="0">
                <a:solidFill>
                  <a:schemeClr val="bg1"/>
                </a:solidFill>
              </a:rPr>
              <a:t>it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smtClean="0">
                <a:solidFill>
                  <a:schemeClr val="bg1"/>
                </a:solidFill>
              </a:rPr>
              <a:t>= </a:t>
            </a:r>
            <a:r>
              <a:rPr lang="cs-CZ" b="1" dirty="0" err="1" smtClean="0">
                <a:solidFill>
                  <a:schemeClr val="bg1"/>
                </a:solidFill>
              </a:rPr>
              <a:t>save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it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64082">
            <a:off x="9504517" y="4947835"/>
            <a:ext cx="1719221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49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GREAT TRAINING CONTENT  </a:t>
            </a:r>
            <a:r>
              <a:rPr lang="cs-CZ" b="1" dirty="0" smtClean="0">
                <a:sym typeface="Wingdings" panose="05000000000000000000" pitchFamily="2" charset="2"/>
              </a:rPr>
              <a:t>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66800" y="2014194"/>
            <a:ext cx="10058400" cy="3931920"/>
          </a:xfr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endParaRPr lang="cs-CZ" dirty="0">
              <a:solidFill>
                <a:schemeClr val="bg1"/>
              </a:solidFill>
            </a:endParaRPr>
          </a:p>
          <a:p>
            <a:r>
              <a:rPr lang="cs-CZ" b="1" dirty="0" smtClean="0">
                <a:solidFill>
                  <a:schemeClr val="bg1"/>
                </a:solidFill>
              </a:rPr>
              <a:t>1. </a:t>
            </a:r>
            <a:r>
              <a:rPr lang="cs-CZ" b="1" dirty="0" smtClean="0">
                <a:solidFill>
                  <a:schemeClr val="accent1"/>
                </a:solidFill>
              </a:rPr>
              <a:t>ROLE</a:t>
            </a:r>
            <a:r>
              <a:rPr lang="cs-CZ" b="1" dirty="0" smtClean="0">
                <a:solidFill>
                  <a:schemeClr val="bg1"/>
                </a:solidFill>
              </a:rPr>
              <a:t> OF AUDIO IN OUR PROJECT                      </a:t>
            </a:r>
            <a:r>
              <a:rPr lang="cs-CZ" dirty="0" err="1" smtClean="0">
                <a:solidFill>
                  <a:schemeClr val="bg1"/>
                </a:solidFill>
              </a:rPr>
              <a:t>slide</a:t>
            </a:r>
            <a:r>
              <a:rPr lang="cs-CZ" dirty="0" smtClean="0">
                <a:solidFill>
                  <a:schemeClr val="bg1"/>
                </a:solidFill>
              </a:rPr>
              <a:t> 3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2. RECORDING IN A VOICE RECORDER – </a:t>
            </a:r>
            <a:r>
              <a:rPr lang="cs-CZ" b="1" dirty="0" err="1" smtClean="0">
                <a:solidFill>
                  <a:schemeClr val="bg1"/>
                </a:solidFill>
              </a:rPr>
              <a:t>with</a:t>
            </a:r>
            <a:r>
              <a:rPr lang="cs-CZ" b="1" dirty="0" smtClean="0">
                <a:solidFill>
                  <a:schemeClr val="bg1"/>
                </a:solidFill>
              </a:rPr>
              <a:t> a mobile </a:t>
            </a:r>
            <a:r>
              <a:rPr lang="cs-CZ" b="1" dirty="0" err="1" smtClean="0">
                <a:solidFill>
                  <a:schemeClr val="bg1"/>
                </a:solidFill>
              </a:rPr>
              <a:t>phone</a:t>
            </a:r>
            <a:r>
              <a:rPr lang="cs-CZ" b="1" dirty="0" smtClean="0">
                <a:solidFill>
                  <a:schemeClr val="bg1"/>
                </a:solidFill>
              </a:rPr>
              <a:t>   </a:t>
            </a:r>
            <a:r>
              <a:rPr lang="cs-CZ" dirty="0">
                <a:solidFill>
                  <a:schemeClr val="bg1"/>
                </a:solidFill>
              </a:rPr>
              <a:t>s.4-6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RECORDING </a:t>
            </a:r>
            <a:r>
              <a:rPr lang="cs-CZ" b="1" dirty="0" smtClean="0">
                <a:solidFill>
                  <a:schemeClr val="accent1"/>
                </a:solidFill>
              </a:rPr>
              <a:t>OFFLINE IN YOUR COMPUTER 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A)  </a:t>
            </a:r>
            <a:r>
              <a:rPr lang="cs-CZ" b="1" dirty="0" err="1" smtClean="0">
                <a:solidFill>
                  <a:schemeClr val="bg1"/>
                </a:solidFill>
              </a:rPr>
              <a:t>recording</a:t>
            </a:r>
            <a:r>
              <a:rPr lang="cs-CZ" b="1" dirty="0" smtClean="0">
                <a:solidFill>
                  <a:schemeClr val="bg1"/>
                </a:solidFill>
              </a:rPr>
              <a:t> in </a:t>
            </a:r>
            <a:r>
              <a:rPr lang="cs-CZ" b="1" dirty="0" smtClean="0">
                <a:solidFill>
                  <a:schemeClr val="accent1"/>
                </a:solidFill>
              </a:rPr>
              <a:t>Windows                                      </a:t>
            </a:r>
            <a:r>
              <a:rPr lang="cs-CZ" dirty="0" err="1">
                <a:solidFill>
                  <a:schemeClr val="bg1"/>
                </a:solidFill>
              </a:rPr>
              <a:t>slide</a:t>
            </a:r>
            <a:r>
              <a:rPr lang="cs-CZ" dirty="0">
                <a:solidFill>
                  <a:schemeClr val="bg1"/>
                </a:solidFill>
              </a:rPr>
              <a:t> 3-7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smtClean="0">
                <a:solidFill>
                  <a:schemeClr val="bg1"/>
                </a:solidFill>
              </a:rPr>
              <a:t>  B)  </a:t>
            </a:r>
            <a:r>
              <a:rPr lang="cs-CZ" b="1" dirty="0" err="1" smtClean="0">
                <a:solidFill>
                  <a:schemeClr val="bg1"/>
                </a:solidFill>
              </a:rPr>
              <a:t>recording</a:t>
            </a:r>
            <a:r>
              <a:rPr lang="cs-CZ" b="1" dirty="0" smtClean="0">
                <a:solidFill>
                  <a:schemeClr val="bg1"/>
                </a:solidFill>
              </a:rPr>
              <a:t> in </a:t>
            </a:r>
            <a:r>
              <a:rPr lang="cs-CZ" b="1" dirty="0" smtClean="0">
                <a:solidFill>
                  <a:schemeClr val="accent1"/>
                </a:solidFill>
              </a:rPr>
              <a:t>POWERPOINT                               </a:t>
            </a:r>
            <a:r>
              <a:rPr lang="cs-CZ" dirty="0" err="1">
                <a:solidFill>
                  <a:schemeClr val="bg1"/>
                </a:solidFill>
              </a:rPr>
              <a:t>slide</a:t>
            </a:r>
            <a:r>
              <a:rPr lang="cs-CZ" dirty="0">
                <a:solidFill>
                  <a:schemeClr val="bg1"/>
                </a:solidFill>
              </a:rPr>
              <a:t> 8-10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smtClean="0">
                <a:solidFill>
                  <a:schemeClr val="bg1"/>
                </a:solidFill>
              </a:rPr>
              <a:t>  2. RECORDING </a:t>
            </a:r>
            <a:r>
              <a:rPr lang="cs-CZ" b="1" dirty="0" smtClean="0">
                <a:solidFill>
                  <a:schemeClr val="accent1"/>
                </a:solidFill>
              </a:rPr>
              <a:t>ONLINE                                          </a:t>
            </a:r>
            <a:r>
              <a:rPr lang="cs-CZ" dirty="0" err="1">
                <a:solidFill>
                  <a:schemeClr val="bg1"/>
                </a:solidFill>
              </a:rPr>
              <a:t>slide</a:t>
            </a:r>
            <a:r>
              <a:rPr lang="cs-CZ" dirty="0">
                <a:solidFill>
                  <a:schemeClr val="bg1"/>
                </a:solidFill>
              </a:rPr>
              <a:t> 11-20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smtClean="0">
                <a:solidFill>
                  <a:schemeClr val="bg1"/>
                </a:solidFill>
              </a:rPr>
              <a:t>   A) </a:t>
            </a:r>
            <a:r>
              <a:rPr lang="cs-CZ" b="1" dirty="0">
                <a:solidFill>
                  <a:schemeClr val="accent1"/>
                </a:solidFill>
              </a:rPr>
              <a:t>SOUNDCLOUD APP </a:t>
            </a:r>
            <a:r>
              <a:rPr lang="cs-CZ" b="1" dirty="0" smtClean="0">
                <a:solidFill>
                  <a:schemeClr val="bg1"/>
                </a:solidFill>
              </a:rPr>
              <a:t>– </a:t>
            </a:r>
            <a:r>
              <a:rPr lang="cs-CZ" b="1" dirty="0" err="1" smtClean="0">
                <a:solidFill>
                  <a:schemeClr val="bg1"/>
                </a:solidFill>
              </a:rPr>
              <a:t>with</a:t>
            </a:r>
            <a:r>
              <a:rPr lang="cs-CZ" b="1" dirty="0" smtClean="0">
                <a:solidFill>
                  <a:schemeClr val="bg1"/>
                </a:solidFill>
              </a:rPr>
              <a:t> a mobile </a:t>
            </a:r>
            <a:r>
              <a:rPr lang="cs-CZ" b="1" dirty="0" err="1" smtClean="0">
                <a:solidFill>
                  <a:schemeClr val="bg1"/>
                </a:solidFill>
              </a:rPr>
              <a:t>phone</a:t>
            </a:r>
            <a:endParaRPr lang="cs-CZ" b="1" dirty="0" smtClean="0">
              <a:solidFill>
                <a:schemeClr val="bg1"/>
              </a:solidFill>
            </a:endParaRPr>
          </a:p>
          <a:p>
            <a:r>
              <a:rPr lang="cs-CZ" b="1" dirty="0" smtClean="0">
                <a:solidFill>
                  <a:schemeClr val="bg1"/>
                </a:solidFill>
              </a:rPr>
              <a:t> B) </a:t>
            </a:r>
            <a:r>
              <a:rPr lang="cs-CZ" b="1" dirty="0" smtClean="0">
                <a:solidFill>
                  <a:schemeClr val="accent1"/>
                </a:solidFill>
              </a:rPr>
              <a:t>SOUNDCLOUD </a:t>
            </a:r>
            <a:r>
              <a:rPr lang="cs-CZ" b="1" dirty="0" err="1" smtClean="0">
                <a:solidFill>
                  <a:schemeClr val="accent1"/>
                </a:solidFill>
              </a:rPr>
              <a:t>website</a:t>
            </a:r>
            <a:r>
              <a:rPr lang="cs-CZ" b="1" dirty="0" smtClean="0">
                <a:solidFill>
                  <a:schemeClr val="accent1"/>
                </a:solidFill>
              </a:rPr>
              <a:t> </a:t>
            </a:r>
            <a:r>
              <a:rPr lang="cs-CZ" b="1" dirty="0">
                <a:solidFill>
                  <a:schemeClr val="bg1"/>
                </a:solidFill>
              </a:rPr>
              <a:t>– </a:t>
            </a:r>
            <a:r>
              <a:rPr lang="cs-CZ" b="1" dirty="0" err="1">
                <a:solidFill>
                  <a:schemeClr val="bg1"/>
                </a:solidFill>
              </a:rPr>
              <a:t>with</a:t>
            </a:r>
            <a:r>
              <a:rPr lang="cs-CZ" b="1" dirty="0">
                <a:solidFill>
                  <a:schemeClr val="bg1"/>
                </a:solidFill>
              </a:rPr>
              <a:t> a </a:t>
            </a:r>
            <a:r>
              <a:rPr lang="cs-CZ" b="1" dirty="0" err="1">
                <a:solidFill>
                  <a:schemeClr val="bg1"/>
                </a:solidFill>
              </a:rPr>
              <a:t>computer</a:t>
            </a:r>
            <a:r>
              <a:rPr lang="cs-CZ" b="1" dirty="0">
                <a:solidFill>
                  <a:schemeClr val="bg1"/>
                </a:solidFill>
              </a:rPr>
              <a:t>/laptop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4. </a:t>
            </a:r>
            <a:r>
              <a:rPr lang="cs-CZ" b="1" dirty="0">
                <a:solidFill>
                  <a:schemeClr val="accent1"/>
                </a:solidFill>
              </a:rPr>
              <a:t>AUDACITY </a:t>
            </a:r>
            <a:r>
              <a:rPr lang="cs-CZ" b="1" dirty="0" smtClean="0">
                <a:solidFill>
                  <a:schemeClr val="bg1"/>
                </a:solidFill>
              </a:rPr>
              <a:t>– </a:t>
            </a:r>
            <a:r>
              <a:rPr lang="cs-CZ" b="1" dirty="0" err="1" smtClean="0">
                <a:solidFill>
                  <a:schemeClr val="bg1"/>
                </a:solidFill>
              </a:rPr>
              <a:t>recording</a:t>
            </a:r>
            <a:r>
              <a:rPr lang="cs-CZ" b="1" dirty="0" smtClean="0">
                <a:solidFill>
                  <a:schemeClr val="bg1"/>
                </a:solidFill>
              </a:rPr>
              <a:t>, </a:t>
            </a:r>
            <a:r>
              <a:rPr lang="cs-CZ" b="1" dirty="0" err="1" smtClean="0">
                <a:solidFill>
                  <a:schemeClr val="bg1"/>
                </a:solidFill>
              </a:rPr>
              <a:t>editing</a:t>
            </a:r>
            <a:r>
              <a:rPr lang="cs-CZ" b="1" dirty="0" smtClean="0">
                <a:solidFill>
                  <a:schemeClr val="bg1"/>
                </a:solidFill>
              </a:rPr>
              <a:t> in </a:t>
            </a:r>
            <a:r>
              <a:rPr lang="cs-CZ" b="1" dirty="0" err="1" smtClean="0">
                <a:solidFill>
                  <a:schemeClr val="bg1"/>
                </a:solidFill>
              </a:rPr>
              <a:t>an</a:t>
            </a:r>
            <a:r>
              <a:rPr lang="cs-CZ" b="1" dirty="0" smtClean="0">
                <a:solidFill>
                  <a:schemeClr val="bg1"/>
                </a:solidFill>
              </a:rPr>
              <a:t> audio software </a:t>
            </a:r>
            <a:r>
              <a:rPr lang="cs-CZ" dirty="0" err="1" smtClean="0">
                <a:solidFill>
                  <a:schemeClr val="bg1"/>
                </a:solidFill>
              </a:rPr>
              <a:t>slide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21-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5. </a:t>
            </a:r>
            <a:r>
              <a:rPr lang="cs-CZ" b="1" dirty="0">
                <a:solidFill>
                  <a:schemeClr val="accent1"/>
                </a:solidFill>
              </a:rPr>
              <a:t>PRACTICAL TRIAL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3962" y="2326005"/>
            <a:ext cx="2619375" cy="174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7807" y="4525154"/>
            <a:ext cx="1806218" cy="96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3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555" y="1205102"/>
            <a:ext cx="7824927" cy="430371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39097" y="363794"/>
            <a:ext cx="10520516" cy="646331"/>
          </a:xfrm>
          <a:prstGeom prst="rect">
            <a:avLst/>
          </a:prstGeom>
          <a:solidFill>
            <a:srgbClr val="FB8E09"/>
          </a:solidFill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chemeClr val="bg1"/>
                </a:solidFill>
              </a:rPr>
              <a:t>Now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you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can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find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your</a:t>
            </a:r>
            <a:r>
              <a:rPr lang="cs-CZ" b="1" dirty="0" smtClean="0">
                <a:solidFill>
                  <a:schemeClr val="bg1"/>
                </a:solidFill>
              </a:rPr>
              <a:t> audio </a:t>
            </a:r>
            <a:r>
              <a:rPr lang="cs-CZ" b="1" dirty="0" err="1" smtClean="0">
                <a:solidFill>
                  <a:schemeClr val="bg1"/>
                </a:solidFill>
              </a:rPr>
              <a:t>recorded</a:t>
            </a:r>
            <a:r>
              <a:rPr lang="cs-CZ" b="1" dirty="0" smtClean="0">
                <a:solidFill>
                  <a:schemeClr val="bg1"/>
                </a:solidFill>
              </a:rPr>
              <a:t> in </a:t>
            </a:r>
            <a:r>
              <a:rPr lang="cs-CZ" b="1" dirty="0" err="1" smtClean="0">
                <a:solidFill>
                  <a:schemeClr val="bg1"/>
                </a:solidFill>
              </a:rPr>
              <a:t>the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app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also</a:t>
            </a:r>
            <a:r>
              <a:rPr lang="cs-CZ" b="1" dirty="0" smtClean="0">
                <a:solidFill>
                  <a:schemeClr val="bg1"/>
                </a:solidFill>
              </a:rPr>
              <a:t> in </a:t>
            </a:r>
            <a:r>
              <a:rPr lang="cs-CZ" b="1" dirty="0" err="1" smtClean="0">
                <a:solidFill>
                  <a:schemeClr val="bg1"/>
                </a:solidFill>
              </a:rPr>
              <a:t>your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soundcloud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account</a:t>
            </a:r>
            <a:r>
              <a:rPr lang="cs-CZ" b="1" dirty="0" smtClean="0">
                <a:solidFill>
                  <a:schemeClr val="bg1"/>
                </a:solidFill>
              </a:rPr>
              <a:t> in a </a:t>
            </a:r>
            <a:r>
              <a:rPr lang="cs-CZ" b="1" dirty="0" err="1" smtClean="0">
                <a:solidFill>
                  <a:schemeClr val="bg1"/>
                </a:solidFill>
              </a:rPr>
              <a:t>computer</a:t>
            </a:r>
            <a:r>
              <a:rPr lang="cs-CZ" b="1" dirty="0" smtClean="0">
                <a:solidFill>
                  <a:schemeClr val="bg1"/>
                </a:solidFill>
              </a:rPr>
              <a:t> – </a:t>
            </a:r>
            <a:r>
              <a:rPr lang="cs-CZ" b="1" dirty="0" err="1" smtClean="0">
                <a:solidFill>
                  <a:schemeClr val="bg1"/>
                </a:solidFill>
              </a:rPr>
              <a:t>is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is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easier</a:t>
            </a:r>
            <a:r>
              <a:rPr lang="cs-CZ" b="1" dirty="0" smtClean="0">
                <a:solidFill>
                  <a:schemeClr val="bg1"/>
                </a:solidFill>
              </a:rPr>
              <a:t> to </a:t>
            </a:r>
            <a:r>
              <a:rPr lang="cs-CZ" b="1" dirty="0" err="1" smtClean="0">
                <a:solidFill>
                  <a:schemeClr val="bg1"/>
                </a:solidFill>
              </a:rPr>
              <a:t>manipulate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than</a:t>
            </a:r>
            <a:r>
              <a:rPr lang="cs-CZ" b="1" dirty="0" smtClean="0">
                <a:solidFill>
                  <a:schemeClr val="bg1"/>
                </a:solidFill>
              </a:rPr>
              <a:t> in a mobile </a:t>
            </a:r>
            <a:r>
              <a:rPr lang="cs-CZ" b="1" dirty="0" err="1" smtClean="0">
                <a:solidFill>
                  <a:schemeClr val="bg1"/>
                </a:solidFill>
              </a:rPr>
              <a:t>phone</a:t>
            </a:r>
            <a:r>
              <a:rPr lang="cs-CZ" b="1" dirty="0" smtClean="0">
                <a:solidFill>
                  <a:schemeClr val="bg1"/>
                </a:solidFill>
              </a:rPr>
              <a:t>. 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201179">
            <a:off x="319064" y="5299753"/>
            <a:ext cx="1232075" cy="43981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35975" y="5970477"/>
            <a:ext cx="1573161" cy="646331"/>
          </a:xfrm>
          <a:prstGeom prst="rect">
            <a:avLst/>
          </a:prstGeom>
          <a:solidFill>
            <a:srgbClr val="FB8E09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Play </a:t>
            </a:r>
            <a:r>
              <a:rPr lang="cs-CZ" b="1" dirty="0" err="1" smtClean="0">
                <a:solidFill>
                  <a:schemeClr val="bg1"/>
                </a:solidFill>
              </a:rPr>
              <a:t>the</a:t>
            </a:r>
            <a:r>
              <a:rPr lang="cs-CZ" b="1" dirty="0" smtClean="0">
                <a:solidFill>
                  <a:schemeClr val="bg1"/>
                </a:solidFill>
              </a:rPr>
              <a:t> track.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893287">
            <a:off x="7225825" y="1017076"/>
            <a:ext cx="2023638" cy="244474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9045678" y="1333289"/>
            <a:ext cx="2517058" cy="1477328"/>
          </a:xfrm>
          <a:prstGeom prst="rect">
            <a:avLst/>
          </a:prstGeom>
          <a:solidFill>
            <a:srgbClr val="FB8E09"/>
          </a:solidFill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chemeClr val="bg1"/>
                </a:solidFill>
              </a:rPr>
              <a:t>You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can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upload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an</a:t>
            </a:r>
            <a:r>
              <a:rPr lang="cs-CZ" b="1" dirty="0" smtClean="0">
                <a:solidFill>
                  <a:schemeClr val="bg1"/>
                </a:solidFill>
              </a:rPr>
              <a:t> image to </a:t>
            </a:r>
            <a:r>
              <a:rPr lang="cs-CZ" b="1" dirty="0" err="1" smtClean="0">
                <a:solidFill>
                  <a:schemeClr val="bg1"/>
                </a:solidFill>
              </a:rPr>
              <a:t>it</a:t>
            </a:r>
            <a:r>
              <a:rPr lang="cs-CZ" b="1" dirty="0" smtClean="0">
                <a:solidFill>
                  <a:schemeClr val="bg1"/>
                </a:solidFill>
              </a:rPr>
              <a:t>, </a:t>
            </a:r>
            <a:r>
              <a:rPr lang="cs-CZ" b="1" dirty="0" err="1" smtClean="0">
                <a:solidFill>
                  <a:schemeClr val="bg1"/>
                </a:solidFill>
              </a:rPr>
              <a:t>otherwise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there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iwill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be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your</a:t>
            </a:r>
            <a:r>
              <a:rPr lang="cs-CZ" b="1" dirty="0" smtClean="0">
                <a:solidFill>
                  <a:schemeClr val="bg1"/>
                </a:solidFill>
              </a:rPr>
              <a:t> profile image. 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383605">
            <a:off x="1387667" y="5089884"/>
            <a:ext cx="1726116" cy="446608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981666" y="5970477"/>
            <a:ext cx="2074606" cy="646331"/>
          </a:xfrm>
          <a:prstGeom prst="rect">
            <a:avLst/>
          </a:prstGeom>
          <a:solidFill>
            <a:srgbClr val="FB8E09"/>
          </a:solidFill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track </a:t>
            </a:r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private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/public.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869220">
            <a:off x="624565" y="3800632"/>
            <a:ext cx="1268107" cy="1243767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87454" y="3919755"/>
            <a:ext cx="935101" cy="369332"/>
          </a:xfrm>
          <a:prstGeom prst="rect">
            <a:avLst/>
          </a:prstGeom>
          <a:solidFill>
            <a:srgbClr val="FB8E09"/>
          </a:solidFill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share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6651164" y="5781368"/>
            <a:ext cx="1586480" cy="923330"/>
          </a:xfrm>
          <a:prstGeom prst="rect">
            <a:avLst/>
          </a:prstGeom>
          <a:solidFill>
            <a:srgbClr val="FB8E09"/>
          </a:solidFill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Screenshot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sharing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options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155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175" y="93757"/>
            <a:ext cx="7015280" cy="5907606"/>
          </a:xfrm>
          <a:prstGeom prst="rect">
            <a:avLst/>
          </a:prstGeom>
        </p:spPr>
      </p:pic>
      <p:cxnSp>
        <p:nvCxnSpPr>
          <p:cNvPr id="5" name="Přímá spojnice se šipkou 4"/>
          <p:cNvCxnSpPr/>
          <p:nvPr/>
        </p:nvCxnSpPr>
        <p:spPr>
          <a:xfrm>
            <a:off x="1396181" y="4395019"/>
            <a:ext cx="1582994" cy="9833"/>
          </a:xfrm>
          <a:prstGeom prst="straightConnector1">
            <a:avLst/>
          </a:prstGeom>
          <a:ln w="76200">
            <a:solidFill>
              <a:srgbClr val="FB8E0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208955" y="4220186"/>
            <a:ext cx="983225" cy="369332"/>
          </a:xfrm>
          <a:prstGeom prst="rect">
            <a:avLst/>
          </a:prstGeom>
          <a:solidFill>
            <a:srgbClr val="FB8E09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LINK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17988" y="6001363"/>
            <a:ext cx="74036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https://</a:t>
            </a:r>
            <a:r>
              <a:rPr lang="cs-CZ" dirty="0" smtClean="0">
                <a:hlinkClick r:id="rId3"/>
              </a:rPr>
              <a:t>soundcloud.com/user-369499617/decin-district-museum-intro/s-mhayn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76765">
            <a:off x="2025366" y="1090867"/>
            <a:ext cx="2861266" cy="48772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835018">
            <a:off x="6134656" y="1477401"/>
            <a:ext cx="4412621" cy="487722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10307940" y="2713703"/>
            <a:ext cx="1736576" cy="1477328"/>
          </a:xfrm>
          <a:prstGeom prst="rect">
            <a:avLst/>
          </a:prstGeom>
          <a:solidFill>
            <a:srgbClr val="FB8E09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Link </a:t>
            </a:r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a </a:t>
            </a:r>
            <a:r>
              <a:rPr lang="cs-CZ" b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soundcloud</a:t>
            </a:r>
            <a:r>
              <a:rPr lang="cs-CZ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user, not </a:t>
            </a:r>
            <a:r>
              <a:rPr lang="cs-CZ" b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</a:t>
            </a:r>
            <a:r>
              <a:rPr lang="cs-CZ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e-mail !</a:t>
            </a:r>
            <a:endParaRPr lang="cs-CZ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091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929" y="1980501"/>
            <a:ext cx="5815143" cy="39834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ovéPole 3"/>
          <p:cNvSpPr txBox="1"/>
          <p:nvPr/>
        </p:nvSpPr>
        <p:spPr>
          <a:xfrm>
            <a:off x="363794" y="285135"/>
            <a:ext cx="11090787" cy="769441"/>
          </a:xfrm>
          <a:prstGeom prst="rect">
            <a:avLst/>
          </a:prstGeom>
          <a:solidFill>
            <a:srgbClr val="FB8E09"/>
          </a:solidFill>
        </p:spPr>
        <p:txBody>
          <a:bodyPr wrap="square" rtlCol="0">
            <a:spAutoFit/>
          </a:bodyPr>
          <a:lstStyle/>
          <a:p>
            <a:r>
              <a:rPr lang="cs-CZ" sz="4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Embed</a:t>
            </a:r>
            <a:r>
              <a:rPr lang="cs-CZ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cs-CZ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audio to a </a:t>
            </a:r>
            <a:r>
              <a:rPr lang="cs-CZ" sz="4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website</a:t>
            </a:r>
            <a:r>
              <a:rPr lang="cs-CZ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/blog</a:t>
            </a:r>
            <a:endParaRPr lang="cs-CZ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78" y="2182762"/>
            <a:ext cx="2694751" cy="45257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ovéPole 5"/>
          <p:cNvSpPr txBox="1"/>
          <p:nvPr/>
        </p:nvSpPr>
        <p:spPr>
          <a:xfrm>
            <a:off x="437078" y="1445342"/>
            <a:ext cx="2694751" cy="646331"/>
          </a:xfrm>
          <a:prstGeom prst="rect">
            <a:avLst/>
          </a:prstGeom>
          <a:solidFill>
            <a:srgbClr val="FB8E09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1. Copy </a:t>
            </a:r>
            <a:r>
              <a:rPr lang="cs-CZ" b="1" dirty="0" err="1" smtClean="0">
                <a:solidFill>
                  <a:schemeClr val="bg1"/>
                </a:solidFill>
              </a:rPr>
              <a:t>the</a:t>
            </a:r>
            <a:r>
              <a:rPr lang="cs-CZ" b="1" dirty="0" smtClean="0">
                <a:solidFill>
                  <a:schemeClr val="bg1"/>
                </a:solidFill>
              </a:rPr>
              <a:t> EMBED CODE</a:t>
            </a:r>
            <a:endParaRPr lang="cs-CZ" b="1" dirty="0">
              <a:solidFill>
                <a:schemeClr val="bg1"/>
              </a:solidFill>
            </a:endParaRPr>
          </a:p>
        </p:txBody>
      </p:sp>
      <p:cxnSp>
        <p:nvCxnSpPr>
          <p:cNvPr id="8" name="Přímá spojnice se šipkou 7"/>
          <p:cNvCxnSpPr/>
          <p:nvPr/>
        </p:nvCxnSpPr>
        <p:spPr>
          <a:xfrm>
            <a:off x="3342968" y="3972232"/>
            <a:ext cx="1376516" cy="0"/>
          </a:xfrm>
          <a:prstGeom prst="straightConnector1">
            <a:avLst/>
          </a:prstGeom>
          <a:ln w="60325">
            <a:solidFill>
              <a:srgbClr val="FB8E0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3296392" y="1445342"/>
            <a:ext cx="1543664" cy="923330"/>
          </a:xfrm>
          <a:prstGeom prst="rect">
            <a:avLst/>
          </a:prstGeom>
          <a:solidFill>
            <a:srgbClr val="FB8E09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Go to </a:t>
            </a:r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website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220929" y="1434003"/>
            <a:ext cx="3726426" cy="369332"/>
          </a:xfrm>
          <a:prstGeom prst="rect">
            <a:avLst/>
          </a:prstGeom>
          <a:solidFill>
            <a:srgbClr val="FB8E09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3. Insert </a:t>
            </a:r>
            <a:r>
              <a:rPr lang="cs-CZ" b="1" dirty="0" err="1" smtClean="0">
                <a:solidFill>
                  <a:schemeClr val="bg1"/>
                </a:solidFill>
              </a:rPr>
              <a:t>the</a:t>
            </a:r>
            <a:r>
              <a:rPr lang="cs-CZ" b="1" dirty="0" smtClean="0">
                <a:solidFill>
                  <a:schemeClr val="bg1"/>
                </a:solidFill>
              </a:rPr>
              <a:t> EMBED CODE. 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7610168" y="6118262"/>
            <a:ext cx="4453375" cy="646331"/>
          </a:xfrm>
          <a:prstGeom prst="rect">
            <a:avLst/>
          </a:prstGeom>
          <a:solidFill>
            <a:srgbClr val="FB8E09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* </a:t>
            </a:r>
            <a:r>
              <a:rPr lang="cs-CZ" b="1" dirty="0" err="1" smtClean="0">
                <a:solidFill>
                  <a:schemeClr val="bg1"/>
                </a:solidFill>
              </a:rPr>
              <a:t>It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can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be</a:t>
            </a:r>
            <a:r>
              <a:rPr lang="cs-CZ" b="1" dirty="0" smtClean="0">
                <a:solidFill>
                  <a:schemeClr val="bg1"/>
                </a:solidFill>
              </a:rPr>
              <a:t> done </a:t>
            </a:r>
            <a:r>
              <a:rPr lang="cs-CZ" b="1" dirty="0" err="1" smtClean="0">
                <a:solidFill>
                  <a:schemeClr val="bg1"/>
                </a:solidFill>
              </a:rPr>
              <a:t>through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the</a:t>
            </a:r>
            <a:r>
              <a:rPr lang="cs-CZ" b="1" dirty="0" smtClean="0">
                <a:solidFill>
                  <a:schemeClr val="bg1"/>
                </a:solidFill>
              </a:rPr>
              <a:t> audio URL (link) </a:t>
            </a:r>
            <a:r>
              <a:rPr lang="cs-CZ" b="1" dirty="0" err="1" smtClean="0">
                <a:solidFill>
                  <a:schemeClr val="bg1"/>
                </a:solidFill>
              </a:rPr>
              <a:t>too</a:t>
            </a:r>
            <a:r>
              <a:rPr lang="cs-CZ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4695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73811" t="8712" r="18781" b="56139"/>
          <a:stretch/>
        </p:blipFill>
        <p:spPr>
          <a:xfrm>
            <a:off x="275303" y="2349909"/>
            <a:ext cx="1573162" cy="41983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94" y="260555"/>
            <a:ext cx="2154269" cy="132108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66994" y="1958766"/>
            <a:ext cx="11720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cs-CZ" b="1" dirty="0" err="1" smtClean="0">
                <a:solidFill>
                  <a:schemeClr val="bg1"/>
                </a:solidFill>
              </a:rPr>
              <a:t>Click</a:t>
            </a:r>
            <a:r>
              <a:rPr lang="cs-CZ" b="1" dirty="0" smtClean="0">
                <a:solidFill>
                  <a:schemeClr val="bg1"/>
                </a:solidFill>
              </a:rPr>
              <a:t> on TRACKS               2.  </a:t>
            </a:r>
            <a:r>
              <a:rPr lang="cs-CZ" b="1" dirty="0" err="1" smtClean="0">
                <a:solidFill>
                  <a:schemeClr val="bg1"/>
                </a:solidFill>
              </a:rPr>
              <a:t>Click</a:t>
            </a:r>
            <a:r>
              <a:rPr lang="cs-CZ" b="1" dirty="0" smtClean="0">
                <a:solidFill>
                  <a:schemeClr val="bg1"/>
                </a:solidFill>
              </a:rPr>
              <a:t> on . . .   At </a:t>
            </a:r>
            <a:r>
              <a:rPr lang="cs-CZ" b="1" dirty="0" err="1" smtClean="0">
                <a:solidFill>
                  <a:schemeClr val="bg1"/>
                </a:solidFill>
              </a:rPr>
              <a:t>your</a:t>
            </a:r>
            <a:r>
              <a:rPr lang="cs-CZ" b="1" dirty="0" smtClean="0">
                <a:solidFill>
                  <a:schemeClr val="bg1"/>
                </a:solidFill>
              </a:rPr>
              <a:t> track                3. SHARE YOUR TRACK</a:t>
            </a:r>
          </a:p>
          <a:p>
            <a:pPr marL="342900" indent="-342900">
              <a:buAutoNum type="arabicPeriod"/>
            </a:pP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smtClean="0">
                <a:solidFill>
                  <a:schemeClr val="bg1"/>
                </a:solidFill>
              </a:rPr>
              <a:t>                                                                                                                  via </a:t>
            </a:r>
            <a:r>
              <a:rPr lang="cs-CZ" b="1" dirty="0" err="1" smtClean="0">
                <a:solidFill>
                  <a:schemeClr val="bg1"/>
                </a:solidFill>
              </a:rPr>
              <a:t>Twitter</a:t>
            </a:r>
            <a:r>
              <a:rPr lang="cs-CZ" b="1" dirty="0" smtClean="0">
                <a:solidFill>
                  <a:schemeClr val="bg1"/>
                </a:solidFill>
              </a:rPr>
              <a:t>, </a:t>
            </a:r>
            <a:r>
              <a:rPr lang="cs-CZ" b="1" dirty="0" err="1" smtClean="0">
                <a:solidFill>
                  <a:schemeClr val="bg1"/>
                </a:solidFill>
              </a:rPr>
              <a:t>Facebook</a:t>
            </a:r>
            <a:r>
              <a:rPr lang="cs-CZ" b="1" dirty="0" smtClean="0">
                <a:solidFill>
                  <a:schemeClr val="bg1"/>
                </a:solidFill>
              </a:rPr>
              <a:t>, e-mail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r="3121"/>
          <a:stretch/>
        </p:blipFill>
        <p:spPr>
          <a:xfrm>
            <a:off x="7577492" y="2998387"/>
            <a:ext cx="4408031" cy="35498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8258" y="2982223"/>
            <a:ext cx="3625496" cy="35660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0" name="Přímá spojnice se šipkou 9"/>
          <p:cNvCxnSpPr/>
          <p:nvPr/>
        </p:nvCxnSpPr>
        <p:spPr>
          <a:xfrm>
            <a:off x="1564179" y="5894664"/>
            <a:ext cx="2231073" cy="378317"/>
          </a:xfrm>
          <a:prstGeom prst="straightConnector1">
            <a:avLst/>
          </a:prstGeom>
          <a:ln w="53975">
            <a:solidFill>
              <a:srgbClr val="FB8E0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ázek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32197">
            <a:off x="4647582" y="4438107"/>
            <a:ext cx="4834213" cy="535590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2900669" y="260555"/>
            <a:ext cx="90848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 smtClean="0">
                <a:solidFill>
                  <a:srgbClr val="F23F00"/>
                </a:solidFill>
              </a:rPr>
              <a:t>SHARING AN UPLOADED TRACK</a:t>
            </a:r>
          </a:p>
          <a:p>
            <a:r>
              <a:rPr lang="cs-CZ" sz="4400" b="1" dirty="0" err="1" smtClean="0">
                <a:solidFill>
                  <a:srgbClr val="F23F00"/>
                </a:solidFill>
              </a:rPr>
              <a:t>When</a:t>
            </a:r>
            <a:r>
              <a:rPr lang="cs-CZ" sz="4400" b="1" dirty="0" smtClean="0">
                <a:solidFill>
                  <a:srgbClr val="F23F00"/>
                </a:solidFill>
              </a:rPr>
              <a:t> </a:t>
            </a:r>
            <a:r>
              <a:rPr lang="cs-CZ" sz="4400" b="1" dirty="0" err="1" smtClean="0">
                <a:solidFill>
                  <a:srgbClr val="F23F00"/>
                </a:solidFill>
              </a:rPr>
              <a:t>it</a:t>
            </a:r>
            <a:r>
              <a:rPr lang="cs-CZ" sz="4400" b="1" dirty="0" smtClean="0">
                <a:solidFill>
                  <a:srgbClr val="F23F00"/>
                </a:solidFill>
              </a:rPr>
              <a:t> </a:t>
            </a:r>
            <a:r>
              <a:rPr lang="cs-CZ" sz="4400" b="1" dirty="0" err="1" smtClean="0">
                <a:solidFill>
                  <a:srgbClr val="F23F00"/>
                </a:solidFill>
              </a:rPr>
              <a:t>is</a:t>
            </a:r>
            <a:r>
              <a:rPr lang="cs-CZ" sz="4400" b="1" dirty="0" smtClean="0">
                <a:solidFill>
                  <a:srgbClr val="F23F00"/>
                </a:solidFill>
              </a:rPr>
              <a:t> PUBLIC</a:t>
            </a:r>
            <a:endParaRPr lang="cs-CZ" sz="4400" b="1" dirty="0">
              <a:solidFill>
                <a:srgbClr val="F23F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456164" y="4527373"/>
            <a:ext cx="1877961" cy="1200329"/>
          </a:xfrm>
          <a:prstGeom prst="rect">
            <a:avLst/>
          </a:prstGeom>
          <a:solidFill>
            <a:srgbClr val="FB8E09"/>
          </a:solidFill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Only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public mode </a:t>
            </a:r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appear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these </a:t>
            </a:r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options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198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716" y="1334882"/>
            <a:ext cx="4149059" cy="414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8991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394" y="172858"/>
            <a:ext cx="1838632" cy="184133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4870465"/>
            <a:ext cx="10058400" cy="1371600"/>
          </a:xfrm>
        </p:spPr>
        <p:txBody>
          <a:bodyPr/>
          <a:lstStyle/>
          <a:p>
            <a:pPr algn="ctr"/>
            <a:r>
              <a:rPr lang="cs-CZ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https://www.audacityteam.org/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7887" t="4418" r="628" b="4698"/>
          <a:stretch/>
        </p:blipFill>
        <p:spPr>
          <a:xfrm>
            <a:off x="403123" y="393954"/>
            <a:ext cx="8337755" cy="465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758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r="293" b="4761"/>
          <a:stretch/>
        </p:blipFill>
        <p:spPr>
          <a:xfrm>
            <a:off x="588183" y="121821"/>
            <a:ext cx="11334389" cy="6089848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588183" y="6211669"/>
            <a:ext cx="82573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rgbClr val="F23F00"/>
                </a:solidFill>
                <a:hlinkClick r:id="rId3"/>
              </a:rPr>
              <a:t>TUTORIAL BEGINNER   </a:t>
            </a:r>
            <a:r>
              <a:rPr lang="cs-CZ" dirty="0" smtClean="0">
                <a:hlinkClick r:id="rId3"/>
              </a:rPr>
              <a:t>https</a:t>
            </a:r>
            <a:r>
              <a:rPr lang="cs-CZ" dirty="0">
                <a:hlinkClick r:id="rId3"/>
              </a:rPr>
              <a:t>://</a:t>
            </a:r>
            <a:r>
              <a:rPr lang="cs-CZ" dirty="0" smtClean="0">
                <a:hlinkClick r:id="rId3"/>
              </a:rPr>
              <a:t>www.youtube.com/watch?v=aCisC3sHneM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3012042" y="1582336"/>
            <a:ext cx="2699657" cy="369332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23F00"/>
                </a:solidFill>
              </a:rPr>
              <a:t>RECORD</a:t>
            </a:r>
            <a:endParaRPr lang="cs-CZ" b="1" dirty="0">
              <a:solidFill>
                <a:srgbClr val="F23F00"/>
              </a:solidFill>
            </a:endParaRPr>
          </a:p>
        </p:txBody>
      </p:sp>
      <p:cxnSp>
        <p:nvCxnSpPr>
          <p:cNvPr id="6" name="Přímá spojnice se šipkou 5"/>
          <p:cNvCxnSpPr/>
          <p:nvPr/>
        </p:nvCxnSpPr>
        <p:spPr>
          <a:xfrm flipH="1" flipV="1">
            <a:off x="2891246" y="801189"/>
            <a:ext cx="627017" cy="827314"/>
          </a:xfrm>
          <a:prstGeom prst="straightConnector1">
            <a:avLst/>
          </a:prstGeom>
          <a:ln w="825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1833576" y="2164211"/>
            <a:ext cx="205494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STOP</a:t>
            </a:r>
            <a:endParaRPr lang="cs-CZ" b="1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129" y="297643"/>
            <a:ext cx="1588719" cy="1912735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170039" y="1582336"/>
            <a:ext cx="866449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PLAY</a:t>
            </a:r>
            <a:endParaRPr lang="cs-CZ" b="1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904" y="512838"/>
            <a:ext cx="926672" cy="1115665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98620" y="2680538"/>
            <a:ext cx="1923944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PAUSE</a:t>
            </a:r>
            <a:endParaRPr lang="cs-CZ" b="1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2241">
            <a:off x="122770" y="546024"/>
            <a:ext cx="1582370" cy="1905091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3204754" y="3166745"/>
            <a:ext cx="3706761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SKIP to START and SKIP to END</a:t>
            </a:r>
            <a:endParaRPr lang="cs-CZ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5" name="Přímá spojnice se šipkou 14"/>
          <p:cNvCxnSpPr/>
          <p:nvPr/>
        </p:nvCxnSpPr>
        <p:spPr>
          <a:xfrm flipH="1" flipV="1">
            <a:off x="2192594" y="801189"/>
            <a:ext cx="1695924" cy="2384463"/>
          </a:xfrm>
          <a:prstGeom prst="straightConnector1">
            <a:avLst/>
          </a:prstGeom>
          <a:ln w="952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7118555" y="1702546"/>
            <a:ext cx="2684207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Before recording, set up the </a:t>
            </a:r>
            <a:r>
              <a:rPr lang="en-GB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volume</a:t>
            </a:r>
            <a:r>
              <a:rPr lang="cs-CZ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so </a:t>
            </a:r>
            <a:r>
              <a:rPr lang="cs-CZ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that</a:t>
            </a:r>
            <a:r>
              <a:rPr lang="cs-CZ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cs-CZ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</a:t>
            </a:r>
            <a:r>
              <a:rPr lang="cs-CZ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cs-CZ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</a:t>
            </a:r>
            <a:r>
              <a:rPr lang="cs-CZ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cs-CZ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loud</a:t>
            </a:r>
            <a:r>
              <a:rPr lang="cs-CZ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cs-CZ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enough</a:t>
            </a:r>
            <a:r>
              <a:rPr lang="cs-CZ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cs-CZ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9" name="Přímá spojnice se šipkou 18"/>
          <p:cNvCxnSpPr/>
          <p:nvPr/>
        </p:nvCxnSpPr>
        <p:spPr>
          <a:xfrm flipH="1" flipV="1">
            <a:off x="4716877" y="801189"/>
            <a:ext cx="2401678" cy="1150479"/>
          </a:xfrm>
          <a:prstGeom prst="straightConnector1">
            <a:avLst/>
          </a:prstGeom>
          <a:ln w="793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H="1">
            <a:off x="3212159" y="206422"/>
            <a:ext cx="374469" cy="297643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3557904" y="8985"/>
            <a:ext cx="1789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FF0000"/>
                </a:solidFill>
              </a:rPr>
              <a:t>cursor</a:t>
            </a:r>
            <a:r>
              <a:rPr lang="cs-CZ" dirty="0" err="1" smtClean="0"/>
              <a:t>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220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r="387" b="4793"/>
          <a:stretch/>
        </p:blipFill>
        <p:spPr>
          <a:xfrm>
            <a:off x="1032386" y="970484"/>
            <a:ext cx="10451691" cy="5619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bdélník 2"/>
          <p:cNvSpPr/>
          <p:nvPr/>
        </p:nvSpPr>
        <p:spPr>
          <a:xfrm>
            <a:off x="401254" y="324153"/>
            <a:ext cx="52277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manual.audacityteam.org/index.html</a:t>
            </a:r>
            <a:endParaRPr lang="cs-CZ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63377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81779" y="1301718"/>
            <a:ext cx="66816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hlinkClick r:id="rId2"/>
              </a:rPr>
              <a:t>Video: https</a:t>
            </a:r>
            <a:r>
              <a:rPr lang="cs-CZ" dirty="0">
                <a:hlinkClick r:id="rId2"/>
              </a:rPr>
              <a:t>://</a:t>
            </a:r>
            <a:r>
              <a:rPr lang="cs-CZ" dirty="0" smtClean="0">
                <a:hlinkClick r:id="rId2"/>
              </a:rPr>
              <a:t>www.youtube.com/watch?v=8ClwSNm362E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481779" y="452284"/>
            <a:ext cx="11513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 smtClean="0"/>
              <a:t>AUDACITY EDITING AND MIXING TUTORIAL</a:t>
            </a:r>
            <a:endParaRPr lang="cs-CZ" sz="44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r="68705" b="45721"/>
          <a:stretch/>
        </p:blipFill>
        <p:spPr>
          <a:xfrm>
            <a:off x="3906615" y="1681316"/>
            <a:ext cx="4775268" cy="465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8461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4034" y="2437617"/>
            <a:ext cx="2806794" cy="281092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62" y="4733319"/>
            <a:ext cx="3036287" cy="170659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5543" y="657252"/>
            <a:ext cx="2259795" cy="209671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3829" y="4642584"/>
            <a:ext cx="3363225" cy="188806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037" y="427828"/>
            <a:ext cx="1531461" cy="255556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7"/>
          <a:srcRect l="34955" t="5089" r="35285" b="4672"/>
          <a:stretch/>
        </p:blipFill>
        <p:spPr>
          <a:xfrm>
            <a:off x="1625480" y="1055460"/>
            <a:ext cx="1283839" cy="256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4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8710" y="0"/>
            <a:ext cx="10058400" cy="1371600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cs-CZ" b="1" dirty="0" smtClean="0"/>
              <a:t>Audio </a:t>
            </a:r>
            <a:r>
              <a:rPr lang="cs-CZ" b="1" dirty="0" err="1"/>
              <a:t>R</a:t>
            </a:r>
            <a:r>
              <a:rPr lang="cs-CZ" b="1" dirty="0" err="1" smtClean="0"/>
              <a:t>ecording</a:t>
            </a:r>
            <a:r>
              <a:rPr lang="cs-CZ" b="1" dirty="0" smtClean="0"/>
              <a:t> In </a:t>
            </a:r>
            <a:r>
              <a:rPr lang="cs-CZ" b="1" dirty="0" err="1"/>
              <a:t>O</a:t>
            </a:r>
            <a:r>
              <a:rPr lang="cs-CZ" b="1" dirty="0" err="1" smtClean="0"/>
              <a:t>ur</a:t>
            </a:r>
            <a:r>
              <a:rPr lang="cs-CZ" b="1" dirty="0" smtClean="0"/>
              <a:t> </a:t>
            </a:r>
            <a:r>
              <a:rPr lang="cs-CZ" b="1" dirty="0"/>
              <a:t>P</a:t>
            </a:r>
            <a:r>
              <a:rPr lang="cs-CZ" b="1" dirty="0" smtClean="0"/>
              <a:t>roject</a:t>
            </a:r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90500" y="1100228"/>
            <a:ext cx="8331200" cy="5491072"/>
          </a:xfrm>
          <a:solidFill>
            <a:schemeClr val="tx1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FOR:</a:t>
            </a:r>
          </a:p>
          <a:p>
            <a:r>
              <a:rPr lang="en-GB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Google My Maps markers </a:t>
            </a:r>
            <a:r>
              <a:rPr lang="en-GB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every marker will have an audio e.g. </a:t>
            </a:r>
            <a:r>
              <a:rPr lang="cs-CZ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2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nformation</a:t>
            </a:r>
            <a:r>
              <a:rPr lang="en-GB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about the place</a:t>
            </a:r>
            <a:r>
              <a:rPr lang="cs-CZ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</a:t>
            </a:r>
            <a:r>
              <a:rPr lang="cs-CZ" sz="2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cultural</a:t>
            </a:r>
            <a:r>
              <a:rPr lang="cs-CZ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experience</a:t>
            </a:r>
            <a:r>
              <a:rPr lang="en-GB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marker is about / </a:t>
            </a:r>
            <a:r>
              <a:rPr lang="cs-CZ" sz="2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</a:t>
            </a:r>
            <a:r>
              <a:rPr lang="cs-CZ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</a:t>
            </a:r>
            <a:r>
              <a:rPr lang="cs-CZ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</a:t>
            </a:r>
            <a:r>
              <a:rPr lang="cs-CZ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interview with a local person about the place </a:t>
            </a:r>
          </a:p>
          <a:p>
            <a:r>
              <a:rPr lang="cs-CZ" sz="24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cs-CZ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cs-CZ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Twinspace</a:t>
            </a:r>
            <a:r>
              <a:rPr lang="en-GB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greeting / </a:t>
            </a:r>
            <a:r>
              <a:rPr lang="cs-CZ" sz="2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messages</a:t>
            </a:r>
            <a:r>
              <a:rPr lang="cs-CZ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</a:t>
            </a:r>
            <a:r>
              <a:rPr lang="en-GB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instruction / feedback on an activity</a:t>
            </a:r>
          </a:p>
          <a:p>
            <a:r>
              <a:rPr lang="en-GB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Journal that students</a:t>
            </a:r>
            <a:r>
              <a:rPr lang="cs-CZ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cs-CZ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teachers write about their work in the project </a:t>
            </a:r>
            <a:r>
              <a:rPr lang="en-GB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an </a:t>
            </a:r>
            <a:r>
              <a:rPr lang="en-GB" sz="2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cs-CZ" sz="2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</a:t>
            </a:r>
            <a:r>
              <a:rPr lang="en-GB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can be an audio, it is </a:t>
            </a:r>
            <a:r>
              <a:rPr lang="cs-CZ" sz="2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quicker</a:t>
            </a:r>
            <a:r>
              <a:rPr lang="en-GB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cs-CZ" sz="2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speak</a:t>
            </a:r>
            <a:r>
              <a:rPr lang="cs-CZ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 to write </a:t>
            </a:r>
          </a:p>
          <a:p>
            <a:r>
              <a:rPr lang="en-GB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Dissemination sources </a:t>
            </a:r>
          </a:p>
          <a:p>
            <a:pPr marL="0" indent="0">
              <a:buNone/>
            </a:pPr>
            <a:r>
              <a:rPr lang="en-GB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e.g. a school‘s website / project website </a:t>
            </a:r>
          </a:p>
          <a:p>
            <a:pPr marL="0" indent="0">
              <a:buNone/>
            </a:pPr>
            <a:endParaRPr lang="cs-CZ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6522438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37509" y="642594"/>
            <a:ext cx="9287691" cy="1371600"/>
          </a:xfrm>
        </p:spPr>
        <p:txBody>
          <a:bodyPr>
            <a:normAutofit/>
          </a:bodyPr>
          <a:lstStyle/>
          <a:p>
            <a:pPr algn="ctr"/>
            <a:r>
              <a:rPr lang="cs-CZ" b="1" dirty="0" smtClean="0"/>
              <a:t>FOR YOUR ATTENTION.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75805" y="2909000"/>
            <a:ext cx="10058400" cy="2773680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 err="1" smtClean="0"/>
              <a:t>Bedankt</a:t>
            </a:r>
            <a:r>
              <a:rPr lang="cs-CZ" sz="3200" b="1" dirty="0" smtClean="0"/>
              <a:t> </a:t>
            </a:r>
            <a:r>
              <a:rPr lang="cs-CZ" sz="3200" b="1" dirty="0" err="1"/>
              <a:t>voor</a:t>
            </a:r>
            <a:r>
              <a:rPr lang="cs-CZ" sz="3200" b="1" dirty="0"/>
              <a:t> </a:t>
            </a:r>
            <a:r>
              <a:rPr lang="cs-CZ" sz="3200" b="1" dirty="0" err="1"/>
              <a:t>uw</a:t>
            </a:r>
            <a:r>
              <a:rPr lang="cs-CZ" sz="3200" b="1" dirty="0"/>
              <a:t> </a:t>
            </a:r>
            <a:r>
              <a:rPr lang="cs-CZ" sz="3200" b="1" dirty="0" err="1"/>
              <a:t>aandacht</a:t>
            </a:r>
            <a:r>
              <a:rPr lang="cs-CZ" sz="3200" b="1" dirty="0" smtClean="0"/>
              <a:t>.</a:t>
            </a:r>
          </a:p>
          <a:p>
            <a:pPr algn="ctr"/>
            <a:r>
              <a:rPr lang="lt-LT" sz="3200" b="1" dirty="0"/>
              <a:t>Ačiū už dėmesį.</a:t>
            </a:r>
            <a:endParaRPr lang="cs-CZ" sz="3200" b="1" dirty="0"/>
          </a:p>
          <a:p>
            <a:pPr algn="ctr"/>
            <a:r>
              <a:rPr lang="cs-CZ" sz="3200" b="1" dirty="0" err="1"/>
              <a:t>Obrigado</a:t>
            </a:r>
            <a:r>
              <a:rPr lang="cs-CZ" sz="3200" b="1" dirty="0"/>
              <a:t> </a:t>
            </a:r>
            <a:r>
              <a:rPr lang="cs-CZ" sz="3200" b="1" dirty="0" err="1"/>
              <a:t>pela</a:t>
            </a:r>
            <a:r>
              <a:rPr lang="cs-CZ" sz="3200" b="1" dirty="0"/>
              <a:t> </a:t>
            </a:r>
            <a:r>
              <a:rPr lang="cs-CZ" sz="3200" b="1" dirty="0" err="1"/>
              <a:t>atenção</a:t>
            </a:r>
            <a:r>
              <a:rPr lang="cs-CZ" sz="3200" b="1" dirty="0"/>
              <a:t>.</a:t>
            </a:r>
            <a:endParaRPr lang="cs-CZ" sz="3200" b="1" dirty="0" smtClean="0"/>
          </a:p>
          <a:p>
            <a:pPr algn="ctr"/>
            <a:r>
              <a:rPr lang="cs-CZ" sz="3200" b="1" dirty="0" smtClean="0"/>
              <a:t>Děkuji Vám za pozornost. </a:t>
            </a:r>
            <a:endParaRPr lang="cs-CZ" sz="3200" b="1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Obrigado pela atenção.</a:t>
            </a:r>
            <a:endParaRPr kumimoji="0" lang="pt-PT" alt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591" y="457200"/>
            <a:ext cx="2654613" cy="209441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79396" y="4636876"/>
            <a:ext cx="1045804" cy="1045804"/>
          </a:xfrm>
          <a:prstGeom prst="rect">
            <a:avLst/>
          </a:prstGeom>
          <a:pattFill prst="pct80">
            <a:fgClr>
              <a:srgbClr val="92D050"/>
            </a:fgClr>
            <a:bgClr>
              <a:schemeClr val="bg1"/>
            </a:bgClr>
          </a:pattFill>
        </p:spPr>
      </p:pic>
    </p:spTree>
    <p:extLst>
      <p:ext uri="{BB962C8B-B14F-4D97-AF65-F5344CB8AC3E}">
        <p14:creationId xmlns:p14="http://schemas.microsoft.com/office/powerpoint/2010/main" val="43954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4400" b="1" dirty="0" err="1" smtClean="0"/>
              <a:t>Off</a:t>
            </a:r>
            <a:r>
              <a:rPr lang="cs-CZ" sz="4400" b="1" dirty="0" smtClean="0"/>
              <a:t> THE MAIN HIGHLIGHTS </a:t>
            </a:r>
            <a:r>
              <a:rPr lang="cs-CZ" sz="4400" dirty="0" smtClean="0"/>
              <a:t>– </a:t>
            </a:r>
            <a:r>
              <a:rPr lang="cs-CZ" sz="44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audio </a:t>
            </a:r>
            <a:r>
              <a:rPr lang="cs-CZ" sz="44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recording</a:t>
            </a:r>
            <a:r>
              <a:rPr lang="cs-CZ" sz="44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4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</a:t>
            </a:r>
            <a:endParaRPr lang="cs-CZ" sz="44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68194" cy="794506"/>
          </a:xfrm>
        </p:spPr>
        <p:txBody>
          <a:bodyPr>
            <a:normAutofit lnSpcReduction="10000"/>
          </a:bodyPr>
          <a:lstStyle/>
          <a:p>
            <a:r>
              <a:rPr lang="cs-CZ" dirty="0" err="1" smtClean="0"/>
              <a:t>Date</a:t>
            </a:r>
            <a:r>
              <a:rPr lang="cs-CZ" dirty="0" smtClean="0"/>
              <a:t>: 28 </a:t>
            </a:r>
            <a:r>
              <a:rPr lang="cs-CZ" smtClean="0"/>
              <a:t>November, </a:t>
            </a:r>
            <a:r>
              <a:rPr lang="cs-CZ" dirty="0" smtClean="0"/>
              <a:t>2019</a:t>
            </a:r>
          </a:p>
          <a:p>
            <a:r>
              <a:rPr lang="cs-CZ" dirty="0" smtClean="0"/>
              <a:t>Place: Gymnázium Děčín, </a:t>
            </a:r>
            <a:r>
              <a:rPr lang="cs-CZ" dirty="0" err="1" smtClean="0"/>
              <a:t>the</a:t>
            </a:r>
            <a:r>
              <a:rPr lang="cs-CZ" dirty="0" smtClean="0"/>
              <a:t> Czech Republic, Děčín</a:t>
            </a:r>
          </a:p>
          <a:p>
            <a:r>
              <a:rPr lang="cs-CZ" dirty="0" err="1" smtClean="0"/>
              <a:t>Trainer</a:t>
            </a:r>
            <a:r>
              <a:rPr lang="cs-CZ" dirty="0" smtClean="0"/>
              <a:t>: Šárka Opatová, </a:t>
            </a:r>
            <a:r>
              <a:rPr lang="cs-CZ" dirty="0" err="1" smtClean="0"/>
              <a:t>project</a:t>
            </a:r>
            <a:r>
              <a:rPr lang="cs-CZ" dirty="0" smtClean="0"/>
              <a:t> </a:t>
            </a:r>
            <a:r>
              <a:rPr lang="cs-CZ" dirty="0" err="1" smtClean="0"/>
              <a:t>coordinator</a:t>
            </a:r>
            <a:r>
              <a:rPr lang="cs-CZ" dirty="0" smtClean="0"/>
              <a:t> and Erasmus Plus Club co-leader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30" y="238691"/>
            <a:ext cx="1194920" cy="83522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7347" y="5922035"/>
            <a:ext cx="2645893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2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6478" y="982151"/>
            <a:ext cx="5255007" cy="50960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Oválný bublinový popisek 5"/>
          <p:cNvSpPr/>
          <p:nvPr/>
        </p:nvSpPr>
        <p:spPr>
          <a:xfrm>
            <a:off x="8621485" y="443705"/>
            <a:ext cx="2664823" cy="1541417"/>
          </a:xfrm>
          <a:prstGeom prst="wedgeEllipseCallout">
            <a:avLst>
              <a:gd name="adj1" fmla="val -27042"/>
              <a:gd name="adj2" fmla="val 8057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017206" y="737359"/>
            <a:ext cx="246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      </a:t>
            </a:r>
            <a:r>
              <a:rPr lang="cs-CZ" sz="2800" dirty="0" err="1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Enjoy</a:t>
            </a:r>
            <a:r>
              <a:rPr lang="cs-CZ" sz="2800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 </a:t>
            </a:r>
            <a:r>
              <a:rPr lang="cs-CZ" sz="2800" dirty="0" err="1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the</a:t>
            </a:r>
            <a:r>
              <a:rPr lang="cs-CZ" sz="2800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 silence </a:t>
            </a:r>
            <a:r>
              <a:rPr lang="cs-CZ" sz="2800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sym typeface="Wingdings" panose="05000000000000000000" pitchFamily="2" charset="2"/>
              </a:rPr>
              <a:t></a:t>
            </a:r>
            <a:endParaRPr lang="cs-CZ" sz="2800" dirty="0">
              <a:solidFill>
                <a:schemeClr val="bg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85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095" y="2151777"/>
            <a:ext cx="2552892" cy="4244689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038521" y="970678"/>
            <a:ext cx="25674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en-GB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Tap on the red dot to START. Tap on the square to STOP.</a:t>
            </a:r>
            <a:r>
              <a:rPr lang="cs-CZ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Name</a:t>
            </a:r>
            <a:r>
              <a:rPr lang="cs-CZ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</a:t>
            </a:r>
            <a:r>
              <a:rPr lang="cs-CZ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en-GB" b="1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43" y="2265430"/>
            <a:ext cx="3209370" cy="413103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28143" y="1216900"/>
            <a:ext cx="2566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cs-CZ" sz="2000" b="1" dirty="0" err="1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Tools</a:t>
            </a:r>
            <a:r>
              <a:rPr lang="cs-CZ" sz="20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cs-CZ" sz="2000" b="1" dirty="0" err="1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Tap</a:t>
            </a:r>
            <a:r>
              <a:rPr lang="cs-CZ" sz="20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RECORDER </a:t>
            </a:r>
            <a:endParaRPr lang="cs-CZ" sz="2000" b="1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Přímá spojnice se šipkou 7"/>
          <p:cNvCxnSpPr/>
          <p:nvPr/>
        </p:nvCxnSpPr>
        <p:spPr>
          <a:xfrm>
            <a:off x="2127458" y="2151777"/>
            <a:ext cx="700540" cy="941298"/>
          </a:xfrm>
          <a:prstGeom prst="straightConnector1">
            <a:avLst/>
          </a:prstGeom>
          <a:ln w="9842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932037" y="1570843"/>
            <a:ext cx="545691" cy="54569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28143" y="229782"/>
            <a:ext cx="11293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RECORDING WITH YOUR </a:t>
            </a:r>
            <a:r>
              <a:rPr lang="cs-CZ" sz="3600" b="1" u="sng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MOBILE PHONE RECORDER</a:t>
            </a:r>
            <a:endParaRPr lang="cs-CZ" sz="3600" b="1" u="sng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9829" y="1387720"/>
            <a:ext cx="2329470" cy="2911836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7503" y="1387720"/>
            <a:ext cx="1854226" cy="2959958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1569" y="4550966"/>
            <a:ext cx="780356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5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r="21093" b="23720"/>
          <a:stretch/>
        </p:blipFill>
        <p:spPr>
          <a:xfrm>
            <a:off x="422540" y="1189179"/>
            <a:ext cx="3298955" cy="272405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6726" y="244039"/>
            <a:ext cx="3942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cs-CZ" b="1" dirty="0" err="1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</a:t>
            </a:r>
            <a:r>
              <a:rPr lang="cs-CZ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audio </a:t>
            </a:r>
            <a:r>
              <a:rPr lang="cs-CZ" b="1" dirty="0" err="1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cs-CZ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Google Drive.</a:t>
            </a:r>
          </a:p>
          <a:p>
            <a:pPr marL="342900" indent="-342900">
              <a:buAutoNum type="arabicPeriod"/>
            </a:pPr>
            <a:r>
              <a:rPr lang="cs-CZ" b="1" dirty="0" err="1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cs-CZ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</a:t>
            </a:r>
            <a:r>
              <a:rPr lang="cs-CZ" b="1" dirty="0" err="1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</a:t>
            </a:r>
            <a:r>
              <a:rPr lang="cs-CZ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2x to PLAY IT. </a:t>
            </a:r>
            <a:endParaRPr lang="cs-CZ" b="1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1381681" y="878842"/>
            <a:ext cx="796413" cy="1818968"/>
          </a:xfrm>
          <a:prstGeom prst="straightConnector1">
            <a:avLst/>
          </a:prstGeom>
          <a:ln w="63500">
            <a:solidFill>
              <a:srgbClr val="0066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5740" y="1123445"/>
            <a:ext cx="4047432" cy="3432115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8092196" y="244039"/>
            <a:ext cx="4047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cs-CZ" b="1" dirty="0" err="1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Share</a:t>
            </a:r>
            <a:r>
              <a:rPr lang="cs-CZ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</a:t>
            </a:r>
            <a:r>
              <a:rPr lang="cs-CZ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cs-CZ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link. </a:t>
            </a:r>
            <a:endParaRPr lang="cs-CZ" b="1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4077" y="1123444"/>
            <a:ext cx="3845757" cy="1771419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149461" y="244039"/>
            <a:ext cx="3560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cs-CZ" b="1" dirty="0" err="1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</a:t>
            </a:r>
            <a:r>
              <a:rPr lang="cs-CZ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cs-CZ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playing</a:t>
            </a:r>
            <a:r>
              <a:rPr lang="cs-CZ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cs-CZ" b="1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8092196" y="5410056"/>
            <a:ext cx="38146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5"/>
              </a:rPr>
              <a:t>https://</a:t>
            </a:r>
            <a:r>
              <a:rPr lang="cs-CZ" dirty="0" smtClean="0">
                <a:hlinkClick r:id="rId5"/>
              </a:rPr>
              <a:t>drive.google.com/file/d/1EDYetmxMRyNiYLC8unpDcUSXPtA-MENe/view?usp=sharing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8092196" y="4873575"/>
            <a:ext cx="3598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„Erasmus Plus </a:t>
            </a:r>
            <a:r>
              <a:rPr lang="cs-CZ" b="1" dirty="0" err="1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</a:t>
            </a:r>
            <a:r>
              <a:rPr lang="cs-CZ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 audio in my Google disk: </a:t>
            </a:r>
            <a:endParaRPr lang="cs-CZ" b="1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87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651" t="8238" r="1023" b="8909"/>
          <a:stretch/>
        </p:blipFill>
        <p:spPr>
          <a:xfrm>
            <a:off x="304799" y="1170038"/>
            <a:ext cx="11512867" cy="545690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04799" y="138987"/>
            <a:ext cx="11748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Download</a:t>
            </a:r>
            <a:r>
              <a:rPr lang="cs-CZ" sz="28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b="1" dirty="0" err="1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</a:t>
            </a:r>
            <a:r>
              <a:rPr lang="cs-CZ" sz="28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cs-CZ" sz="2800" b="1" dirty="0" err="1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</a:t>
            </a:r>
            <a:r>
              <a:rPr lang="cs-CZ" sz="28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b="1" dirty="0" err="1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computer</a:t>
            </a:r>
            <a:r>
              <a:rPr lang="cs-CZ" sz="28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b="1" dirty="0" err="1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cs-CZ" sz="28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b="1" dirty="0" err="1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cs-CZ" sz="28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Google Drive in just 3 STEPS. </a:t>
            </a:r>
            <a:endParaRPr lang="cs-CZ" sz="2800" b="1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Přímá spojnice se šipkou 5"/>
          <p:cNvCxnSpPr/>
          <p:nvPr/>
        </p:nvCxnSpPr>
        <p:spPr>
          <a:xfrm>
            <a:off x="6459794" y="639097"/>
            <a:ext cx="4719483" cy="796413"/>
          </a:xfrm>
          <a:prstGeom prst="straightConnector1">
            <a:avLst/>
          </a:prstGeom>
          <a:ln w="952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637123">
            <a:off x="3328222" y="3334075"/>
            <a:ext cx="4980117" cy="112882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659513">
            <a:off x="8164071" y="3776784"/>
            <a:ext cx="1940930" cy="1140051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0540180" y="1435510"/>
            <a:ext cx="6390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cs-CZ" dirty="0" smtClean="0">
                <a:solidFill>
                  <a:srgbClr val="FFFF00"/>
                </a:solidFill>
              </a:rPr>
              <a:t>. 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7230635" y="1882255"/>
            <a:ext cx="7024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endParaRPr lang="cs-CZ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0294374" y="3898488"/>
            <a:ext cx="776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FFFF00"/>
                </a:solidFill>
              </a:rPr>
              <a:t>3. </a:t>
            </a:r>
            <a:endParaRPr lang="cs-CZ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88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504" y="1924972"/>
            <a:ext cx="5457449" cy="306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18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RECORDING AN AUDIO IN WINDOWS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r="60218" b="7311"/>
          <a:stretch/>
        </p:blipFill>
        <p:spPr>
          <a:xfrm>
            <a:off x="560439" y="3095980"/>
            <a:ext cx="1946787" cy="301968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60439" y="2320412"/>
            <a:ext cx="230074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VOICE RECORDING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Šipka dolů 5"/>
          <p:cNvSpPr/>
          <p:nvPr/>
        </p:nvSpPr>
        <p:spPr>
          <a:xfrm rot="16200000" flipV="1">
            <a:off x="2587160" y="3242756"/>
            <a:ext cx="306885" cy="778439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 w="412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080" y="3478532"/>
            <a:ext cx="3177892" cy="255756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643952" y="4841289"/>
            <a:ext cx="829128" cy="408467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3473080" y="2284698"/>
            <a:ext cx="3065372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</a:t>
            </a:r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MICROPHONE and START </a:t>
            </a:r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speaking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STOP </a:t>
            </a:r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118335" y="1766414"/>
            <a:ext cx="42573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Recording with a </a:t>
            </a: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laptop</a:t>
            </a:r>
            <a:r>
              <a:rPr lang="en-GB" dirty="0" smtClean="0"/>
              <a:t> – you do not need a </a:t>
            </a:r>
            <a:r>
              <a:rPr lang="en-GB" b="1" dirty="0" smtClean="0"/>
              <a:t>microphone</a:t>
            </a:r>
            <a:r>
              <a:rPr lang="en-GB" dirty="0" smtClean="0"/>
              <a:t>.</a:t>
            </a:r>
            <a:endParaRPr lang="cs-CZ" dirty="0" smtClean="0"/>
          </a:p>
          <a:p>
            <a:endParaRPr lang="en-GB" dirty="0" smtClean="0"/>
          </a:p>
          <a:p>
            <a:r>
              <a:rPr lang="en-GB" dirty="0" smtClean="0"/>
              <a:t>Recording in a </a:t>
            </a: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desktop computer </a:t>
            </a:r>
            <a:r>
              <a:rPr lang="en-GB" dirty="0" smtClean="0"/>
              <a:t>– you will need a microphone, e.g. </a:t>
            </a:r>
            <a:r>
              <a:rPr lang="cs-CZ" dirty="0" smtClean="0"/>
              <a:t>e</a:t>
            </a:r>
            <a:r>
              <a:rPr lang="en-GB" dirty="0" err="1" smtClean="0"/>
              <a:t>arphones</a:t>
            </a:r>
            <a:r>
              <a:rPr lang="en-GB" dirty="0" smtClean="0"/>
              <a:t> with a microphone. </a:t>
            </a:r>
            <a:endParaRPr lang="en-GB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6710" y="3631975"/>
            <a:ext cx="1410709" cy="1410709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9873" y="265472"/>
            <a:ext cx="1327237" cy="74371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7937" y="3493036"/>
            <a:ext cx="1733257" cy="231278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0633" y="5768379"/>
            <a:ext cx="3121860" cy="1089621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8832909" y="5399047"/>
            <a:ext cx="165811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laptop: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8861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" t="39708" r="100"/>
          <a:stretch/>
        </p:blipFill>
        <p:spPr>
          <a:xfrm>
            <a:off x="986204" y="1130709"/>
            <a:ext cx="6820607" cy="320531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195" y="255639"/>
            <a:ext cx="1561661" cy="87506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722375" y="5122607"/>
            <a:ext cx="2792361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CUT THE VIDEO</a:t>
            </a:r>
          </a:p>
          <a:p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make </a:t>
            </a:r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shorter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Přímá spojnice se šipkou 6"/>
          <p:cNvCxnSpPr/>
          <p:nvPr/>
        </p:nvCxnSpPr>
        <p:spPr>
          <a:xfrm flipV="1">
            <a:off x="6331974" y="4434348"/>
            <a:ext cx="9832" cy="49161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7278065" y="4680154"/>
            <a:ext cx="191729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Name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8555" y="4200410"/>
            <a:ext cx="341406" cy="66452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839283" y="3926811"/>
            <a:ext cx="341406" cy="664522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8236710" y="3376324"/>
            <a:ext cx="3659609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 </a:t>
            </a:r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microphone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 </a:t>
            </a:r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location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file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1848465" y="642038"/>
            <a:ext cx="1691148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chemeClr val="bg1"/>
                </a:solidFill>
              </a:rPr>
              <a:t>Here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is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your</a:t>
            </a:r>
            <a:r>
              <a:rPr lang="cs-CZ" b="1" dirty="0" smtClean="0">
                <a:solidFill>
                  <a:schemeClr val="bg1"/>
                </a:solidFill>
              </a:rPr>
              <a:t> audio. 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0256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1158</TotalTime>
  <Words>1124</Words>
  <Application>Microsoft Office PowerPoint</Application>
  <PresentationFormat>Širokoúhlá obrazovka</PresentationFormat>
  <Paragraphs>165</Paragraphs>
  <Slides>32</Slides>
  <Notes>0</Notes>
  <HiddenSlides>0</HiddenSlides>
  <MMClips>5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9" baseType="lpstr">
      <vt:lpstr>Arial</vt:lpstr>
      <vt:lpstr>Arial Black</vt:lpstr>
      <vt:lpstr>Arial Unicode MS</vt:lpstr>
      <vt:lpstr>Bahnschrift Light SemiCondensed</vt:lpstr>
      <vt:lpstr>Century Gothic</vt:lpstr>
      <vt:lpstr>Wingdings</vt:lpstr>
      <vt:lpstr>Savon</vt:lpstr>
      <vt:lpstr>OFF THE MAIN HIGHLIGHTS training on:   audio RECORDING, EDITING, SHARING</vt:lpstr>
      <vt:lpstr>GREAT TRAINING CONTENT  </vt:lpstr>
      <vt:lpstr>Audio Recording In Our Project</vt:lpstr>
      <vt:lpstr>Prezentace aplikace PowerPoint</vt:lpstr>
      <vt:lpstr>Prezentace aplikace PowerPoint</vt:lpstr>
      <vt:lpstr>Prezentace aplikace PowerPoint</vt:lpstr>
      <vt:lpstr>Prezentace aplikace PowerPoint</vt:lpstr>
      <vt:lpstr>RECORDING AN AUDIO IN WINDOWS</vt:lpstr>
      <vt:lpstr>Prezentace aplikace PowerPoint</vt:lpstr>
      <vt:lpstr>Prezentace aplikace PowerPoint</vt:lpstr>
      <vt:lpstr>Prezentace aplikace PowerPoint</vt:lpstr>
      <vt:lpstr>Audio Recording in POWER POINT</vt:lpstr>
      <vt:lpstr>Prezentace aplikace PowerPoint</vt:lpstr>
      <vt:lpstr>Prezentace aplikace PowerPoint</vt:lpstr>
      <vt:lpstr>Prezentace aplikace PowerPoint</vt:lpstr>
      <vt:lpstr>This appears after you sign in</vt:lpstr>
      <vt:lpstr>S</vt:lpstr>
      <vt:lpstr>Sharing the audio in the SOUNDCLOUD app</vt:lpstr>
      <vt:lpstr>Recording in the soundcloud app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https://www.audacityteam.org/</vt:lpstr>
      <vt:lpstr>Prezentace aplikace PowerPoint</vt:lpstr>
      <vt:lpstr>Prezentace aplikace PowerPoint</vt:lpstr>
      <vt:lpstr>Prezentace aplikace PowerPoint</vt:lpstr>
      <vt:lpstr>Prezentace aplikace PowerPoint</vt:lpstr>
      <vt:lpstr>FOR YOUR ATTENTION.</vt:lpstr>
      <vt:lpstr>Off THE MAIN HIGHLIGHTS – audio recording training</vt:lpstr>
      <vt:lpstr>Prezentace aplikace PowerPoint</vt:lpstr>
    </vt:vector>
  </TitlesOfParts>
  <Company>Gymnázium Děčín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 THE MAIN HIGHLIGHTS</dc:title>
  <dc:creator>Šárka Opatová</dc:creator>
  <cp:lastModifiedBy>Šárka Opatová</cp:lastModifiedBy>
  <cp:revision>133</cp:revision>
  <dcterms:created xsi:type="dcterms:W3CDTF">2019-11-09T16:37:40Z</dcterms:created>
  <dcterms:modified xsi:type="dcterms:W3CDTF">2019-11-29T06:59:05Z</dcterms:modified>
</cp:coreProperties>
</file>