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F495D9-3AA2-401B-8EA8-14911C574E76}" v="158" dt="2020-02-29T10:33:38.1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2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09:59:49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75 5928 0 0,'0'0'266'0'0,"0"0"1"0"0,-4 22 3794 0 0,0 44 975 0 0,1-43-4038 0 0,2-1 0 0 0,1 1-1 0 0,1 3-997 0 0,6 256 2348 0 0,-7-246-2104 0 0,0-22-236 0 0,0-5 45 0 0,0-1 0 0 0,0 1 0 0 0,1 0 0 0 0,0 0-1 0 0,1 1-52 0 0,1 1 2 0 0,-2-8 8 0 0,0 0 1 0 0,-1 0-1 0 0,1 0 1 0 0,-1 0-1 0 0,1 1 1 0 0,-1-1-1 0 0,0 0-10 0 0,0-2 53 0 0,0-1 1 0 0,2 2-44 0 0,0 2-10 0 0,1 0 0 0 0,0-1-14 0 0,2 1-9 0 0,-3-3 4 0 0,12 2 203 0 0,-9-1-199 0 0,1 1-25 0 0,1-1 0 0 0,-1 0 0 0 0,1 0-1 0 0,-1-1 1 0 0,1 1 40 0 0,-5-2 10 0 0,0 0 0 0 0,1 1 0 0 0,-1-1 0 0 0,0 0 0 0 0,0 0 0 0 0,0 0 0 0 0,0 0 0 0 0,0 0 0 0 0,0-1 0 0 0,1 1 0 0 0,-1-1 0 0 0,0 1 0 0 0,0-1 0 0 0,0 0 0 0 0,0 0 0 0 0,1-1-10 0 0,-2 2 11 0 0,1-1 0 0 0,-1 0 0 0 0,0 1 0 0 0,0-1 0 0 0,0 1 0 0 0,1 0 0 0 0,-1-1 0 0 0,0 1 0 0 0,1 0 0 0 0,-1 0-1 0 0,0-1 1 0 0,1 1 0 0 0,-1 0 0 0 0,0 0 0 0 0,1 1 0 0 0,-1-1 0 0 0,0 0 0 0 0,0 0 0 0 0,1 1-11 0 0,89 18-14 0 0,-12-7-332 0 0,-67-7 342 0 0,-12-4 14 0 0,1-1 0 0 0,-1 1 1 0 0,1-1-1 0 0,-1 0 1 0 0,1 1-1 0 0,-1-1 0 0 0,1 0 1 0 0,-1 1-1 0 0,1-1 1 0 0,-1 0-1 0 0,1 0 0 0 0,-1 0 1 0 0,1 1-1 0 0,0-1 1 0 0,-1 0-1 0 0,1 0 0 0 0,-1 0 1 0 0,1 0-1 0 0,0 0 1 0 0,-1 0-1 0 0,1 0 0 0 0,-1 0 1 0 0,1 0-1 0 0,0 0 1 0 0,-1-1-1 0 0,1 1 0 0 0,-1 0 1 0 0,1 0-1 0 0,0-1 1 0 0,-1 1-1 0 0,1 0 0 0 0,-1-1-10 0 0,2 0 16 0 0,0-1 0 0 0,0 1-1 0 0,0 0 1 0 0,-1 0-1 0 0,1 0 1 0 0,1 0 0 0 0,-1 0-1 0 0,0 0 1 0 0,0 0 0 0 0,0 1-1 0 0,0-1 1 0 0,0 1 0 0 0,3-1-16 0 0,1 0 13 0 0,0 1 0 0 0,0-1 0 0 0,-1 1 0 0 0,6 1-13 0 0,0 0 3 0 0,-1-1 0 0 0,0 0-1 0 0,1-1 1 0 0,-1 0 0 0 0,0-1-1 0 0,0 0 1 0 0,2-1-3 0 0,-9 3-54 0 0,0 0-1 0 0,0 0 1 0 0,0 0 0 0 0,0 0-1 0 0,0 0 1 0 0,0 0 0 0 0,0 1 0 0 0,3 0 54 0 0,-3 0-14 0 0,0 0 1 0 0,0-1 0 0 0,0 1 0 0 0,0-1 0 0 0,0 0 0 0 0,0 0 0 0 0,0 0 0 0 0,0 0 0 0 0,0 0 0 0 0,2-1 13 0 0,19-8 682 0 0,-18 8-740 0 0,0 0-1 0 0,0 0 0 0 0,0 0 0 0 0,0 1 1 0 0,0-1-1 0 0,0 1 0 0 0,2 1 59 0 0,6-1 443 0 0,-4 1-406 0 0,-7-1-92 0 0,0 0 0 0 0,-1 0 0 0 0,1 0 1 0 0,-1 0-1 0 0,1 0 0 0 0,0-1 0 0 0,-1 1 0 0 0,1-1 0 0 0,-1 1 0 0 0,1-1 55 0 0,-1 0 75 0 0,1 0 0 0 0,-1 1 0 0 0,0-1 0 0 0,0 1 0 0 0,0-1 0 0 0,0 1 0 0 0,0 0 0 0 0,1 0 0 0 0,-1 0 0 0 0,0 0 0 0 0,0 1 0 0 0,2 0-75 0 0,-1-1 145 0 0,0 1-1 0 0,0-1 1 0 0,0 0 0 0 0,1 0 0 0 0,-1 0-1 0 0,3 0-144 0 0,-2-1 0 0 0,0-1 0 0 0,-1 1-48 0 0,0 0-1 0 0,0 0 1 0 0,0 0-1 0 0,1 0 1 0 0,-2-1-1 0 0,1 1 1 0 0,0-1-1 0 0,2-1 49 0 0,-4 2-20 0 0,-1 0-1 0 0,1 0 1 0 0,0 0 0 0 0,-1 0-1 0 0,1 0 1 0 0,0 0-1 0 0,-1 0 1 0 0,1-1 0 0 0,-1 1-1 0 0,1 0 1 0 0,-1 0-1 0 0,0 0 1 0 0,0 0-1 0 0,1-1 1 0 0,-1 1 0 0 0,0 0-1 0 0,0 0 1 0 0,0-1-1 0 0,0 1 21 0 0,0-98 128 0 0,-6 60 136 0 0,0-29 96 0 0,-2-24-864 0 0,5 29 504 0 0,3 47 164 0 0,0 1-1 0 0,-2-1 1 0 0,-2-13-164 0 0,3 20-35 0 0,0-1 0 0 0,1 1 0 0 0,0-8 35 0 0,0 6-308 0 0,0-1 395 0 0,1 0 0 0 0,0 1 0 0 0,0-1 0 0 0,3-5-87 0 0,-4 12-246 0 0,0 4 237 0 0,0-1 0 0 0,0 0 0 0 0,1 1 0 0 0,-1-1 0 0 0,0 1 0 0 0,1-1-1 0 0,-1 1 1 0 0,1-1 0 0 0,0 1 0 0 0,-1-1 0 0 0,1 1 0 0 0,0-1 9 0 0,-1 1 69 0 0,4-19 15 0 0,-6-12-196 0 0,2 29 150 0 0,0 2-25 0 0,0 0-1 0 0,1 1 1 0 0,-1-1-1 0 0,0 0 1 0 0,0 1-1 0 0,0-1 1 0 0,0 1-1 0 0,0-1 1 0 0,-1 0-1 0 0,1 1 1 0 0,0-1-1 0 0,0 0 1 0 0,0 1-1 0 0,0-1 1 0 0,-1 1-1 0 0,1-1 1 0 0,0 1-1 0 0,-1-1 1 0 0,1 0-1 0 0,-1 0-12 0 0,1 1 74 0 0,0 0-152 0 0,0 0-20 0 0,-9-2 332 0 0,6 2-174 0 0,2 0 0 0 0,-1 0-33 0 0,-24-6 934 0 0,18 6-751 0 0,0 2 0 0 0,0-1 0 0 0,0 1 0 0 0,0 0 0 0 0,0 1 0 0 0,0 0 0 0 0,-7 4-210 0 0,10-5 50 0 0,3-2-24 0 0,-1 0-1 0 0,1 1 1 0 0,0-1 0 0 0,0 0-1 0 0,-1 0 1 0 0,1 0-1 0 0,0 0 1 0 0,-1 0 0 0 0,1-1-1 0 0,0 1 1 0 0,0-1-1 0 0,-2 0-25 0 0,-14-2 155 0 0,-1-2 58 0 0,17 5-182 0 0,1-1 0 0 0,-1 1-1 0 0,1-1 1 0 0,-1 1 0 0 0,1-1 0 0 0,-1 1-1 0 0,0 0 1 0 0,1-1 0 0 0,-1 1 0 0 0,1 0-1 0 0,-1 0 1 0 0,0 1 0 0 0,1-1-1 0 0,-1 0 1 0 0,0 0-31 0 0,-23 4 169 0 0,6-3-396 0 0,-2-1 259 0 0,18 1-28 0 0,0-1 1 0 0,0 0 0 0 0,-1 0 0 0 0,1 0-1 0 0,0 0 1 0 0,0-1 0 0 0,0 1 0 0 0,-1-1-1 0 0,1 0-4 0 0,-1 0 4 0 0,0 1 0 0 0,-1-1 0 0 0,1 0 0 0 0,0 1 0 0 0,0 0 0 0 0,-4 1-4 0 0,-7 4 68 0 0,14-5-60 0 0,0 1 0 0 0,0-1 1 0 0,0 1-1 0 0,0-1 1 0 0,0 1-1 0 0,0-1 1 0 0,0 0-1 0 0,0 1 0 0 0,-1-1 1 0 0,1 0-1 0 0,0 0 1 0 0,0 0-1 0 0,0 0 0 0 0,-1 0 1 0 0,1 0-1 0 0,0 0 1 0 0,0 0-1 0 0,0-1 0 0 0,0 1 1 0 0,0 0-1 0 0,-1-1 1 0 0,1 1-1 0 0,0-1 1 0 0,0 0-10 0 0,-6-1-13 0 0,0-1-1 0 0,0 1 1 0 0,0 0-1 0 0,0 0 1 0 0,0 1-1 0 0,0 0 1 0 0,0 0-1 0 0,0 1 1 0 0,-4 0 14 0 0,-24 4 26 0 0,29-2-13 0 0,0-1 1 0 0,0 0-1 0 0,0-1 1 0 0,0 1-1 0 0,0-1 1 0 0,-4 0-15 0 0,-18-2 13 0 0,20 2-12 0 0,1 0 0 0 0,-1-1-1 0 0,-7-1 1 0 0,13 1 0 0 0,-1 1 0 0 0,1 0 0 0 0,-1 0 0 0 0,0 0 0 0 0,1 0 0 0 0,-1 0 0 0 0,-1 1 0 0 0,2 0 0 0 0,-1-1 0 0 0,1 0 0 0 0,0 0 0 0 0,0 0 0 0 0,0 0 0 0 0,0 0 0 0 0,0 0 0 0 0,0 0 0 0 0,-1 0 0 0 0,1-1 0 0 0,-1 0 0 0 0,-5-3-26 0 0,5 3 14 0 0,1-1 0 0 0,-1 1 0 0 0,0 0-1 0 0,0 0 1 0 0,0 0 0 0 0,0 0 0 0 0,0 1 0 0 0,0-1 0 0 0,0 1-1 0 0,0 0 1 0 0,-2 0 12 0 0,5 0 0 0 0,0 0 0 0 0,0 0 0 0 0,0 0 0 0 0,1 0 0 0 0,-1 0 0 0 0,0 0 0 0 0,0 0 0 0 0,0-1 0 0 0,0 1 0 0 0,0 0 0 0 0,0 0 0 0 0,0 0 0 0 0,0 0 0 0 0,0 0 0 0 0,0 0 0 0 0,0 0 0 0 0,0 0 0 0 0,0 0 0 0 0,0 0 0 0 0,0 0 0 0 0,0 0 0 0 0,0 0 0 0 0,0 0 0 0 0,0 0 0 0 0,0 0 0 0 0,0 0 0 0 0,0 0 0 0 0,0 0 0 0 0,0 0 0 0 0,0 0 0 0 0,0 0 0 0 0,0 0 0 0 0,0 0 0 0 0,0 0 0 0 0,-1 0 0 0 0,1 0 0 0 0,0-1 0 0 0,0 1 0 0 0,0 0 0 0 0,0 0 0 0 0,-19 8 0 0 0,18-8 0 0 0,0 1 0 0 0,0-1 0 0 0,0 1 0 0 0,0-1 0 0 0,1 1 0 0 0,-1 0 0 0 0,0-1 0 0 0,0 1 0 0 0,0 0 0 0 0,1 0 0 0 0,-1-1 0 0 0,0 1 0 0 0,1 0 0 0 0,-1 0 0 0 0,1 0 0 0 0,-1 0 0 0 0,1 0 0 0 0,-1 0 0 0 0,1 0 0 0 0,0 0 0 0 0,-1 0 0 0 0,1 0 0 0 0,0 0 0 0 0,0 0 0 0 0,0 0 0 0 0,0 0 0 0 0,0 1 0 0 0,-1 0 0 0 0,-2 29 20 0 0,0-1 0 0 0,2 15-20 0 0,2-43-59 0 0,-1-1 1 0 0,0 0-1 0 0,0 0 0 0 0,0 0 0 0 0,0 0 0 0 0,1 0 0 0 0,-1 0 1 0 0,1-1-1 0 0,-1 1 0 0 0,0 0 0 0 0,1 0 0 0 0,0 0 0 0 0,-1 0 1 0 0,1 0-1 0 0,0 0 59 0 0,4 2-8844 0 0,-3-3 1187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09:59:35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2760 0 0,'5'37'10552'0'0,"-5"-29"-10476"0"0,0 20 1888 0 0,3 24-1964 0 0,-3 15 2023 0 0,2 4-2011 0 0,6 50 904 0 0,-7-59 123 0 0,6 64-958 0 0,-4-98-81 0 0,-2-22 0 0 0,0 1 0 0 0,0 0 0 0 0,-1 0 0 0 0,0 0 0 0 0,0 0 0 0 0,-1 0 0 0 0,1-3 0 0 0,-1 0 0 0 0,1 0 0 0 0,0 0 0 0 0,0 0 0 0 0,1 0 0 0 0,0 4 0 0 0,1 16 0 0 0,-2 22 0 0 0,0-45 16 0 0,0 0 0 0 0,0 0 0 0 0,0 0 0 0 0,0 0 0 0 0,0 1-1 0 0,0-1 1 0 0,0 0 0 0 0,0 0 0 0 0,1 0 0 0 0,-1 0 0 0 0,0 0-1 0 0,1 0 1 0 0,-1 0 0 0 0,1 0 0 0 0,-1 0 0 0 0,1 0 0 0 0,-1 0-1 0 0,1 0 1 0 0,0-1 0 0 0,-1 1 0 0 0,1 0-16 0 0,1 0 32 0 0,-1 0 1 0 0,1-1-1 0 0,-1 1 0 0 0,1-1 0 0 0,-1 1 1 0 0,1-1-1 0 0,-1 0 0 0 0,1 0 1 0 0,-1 0-1 0 0,1 0 0 0 0,0 0 0 0 0,0 0-32 0 0,7-2 59 0 0,4-1 10 0 0,9 12-552 0 0,-20-8 542 0 0,1 1 0 0 0,-1-1 1 0 0,0 0-1 0 0,1 0 0 0 0,-1 0 1 0 0,1 0-1 0 0,-1-1 0 0 0,1 1 0 0 0,0-1 1 0 0,2 1-60 0 0,11-1 451 0 0,-11 1-334 0 0,0-1 1 0 0,0 0-1 0 0,1-1 0 0 0,-1 1 0 0 0,0-1 0 0 0,4-1-117 0 0,17 5 0 0 0,-17-3 307 0 0,0 0-1 0 0,-1 2 1 0 0,1-1-1 0 0,0 1 1 0 0,3 1-307 0 0,23 4 275 0 0,-18-5-85 0 0,-9-1-88 0 0,0 0 0 0 0,0-1 1 0 0,0 1-1 0 0,0-1 1 0 0,0-1-1 0 0,0 0 1 0 0,0 0-103 0 0,1-1-9 0 0,0 1-1 0 0,0 0 1 0 0,1 1-1 0 0,-1-1 1 0 0,0 2 0 0 0,7 0 9 0 0,16 1 437 0 0,35 0-111 0 0,-38-1-201 0 0,-1 2 0 0 0,7 2-125 0 0,-5-6 0 0 0,-27 1 0 0 0,1-1 0 0 0,-1 1 0 0 0,1 0 0 0 0,0 0 0 0 0,-1 0 0 0 0,1 0 0 0 0,-1 1 0 0 0,1-1 0 0 0,-1 1 0 0 0,1 0 0 0 0,6 2 11 0 0,0 0 0 0 0,1-1-1 0 0,-1-1 1 0 0,0 1 0 0 0,1-2-1 0 0,8 0-10 0 0,-15 0 44 0 0,-1 0 1 0 0,1-1-1 0 0,-1 0 0 0 0,1 0 0 0 0,-1 0 0 0 0,0 0 0 0 0,1 0 1 0 0,-1-1-1 0 0,0 1 0 0 0,0-1 0 0 0,0 0 0 0 0,0 0 0 0 0,0 0-44 0 0,3-2-2 0 0,-2 2 32 0 0,0 0 0 0 0,0 0 0 0 0,1 1-1 0 0,-1 0 1 0 0,1-1 0 0 0,-1 1 0 0 0,3 0-30 0 0,-3 1-44 0 0,1-1 0 0 0,-1 0 0 0 0,0 0 0 0 0,1-1 0 0 0,-1 0 0 0 0,0 1 1 0 0,2-2 43 0 0,-5 2 20 0 0,0 1 1 0 0,0 0 0 0 0,0-1 0 0 0,0 1 0 0 0,0 0-1 0 0,0 0 1 0 0,0-1 0 0 0,0 1 0 0 0,0 0-1 0 0,0 0 1 0 0,0 0 0 0 0,0 0 0 0 0,0 0 0 0 0,1 1-21 0 0,1-1 18 0 0,0 0 1 0 0,-1 0 0 0 0,1 0 0 0 0,0 0 0 0 0,0 0-1 0 0,0-1 1 0 0,2 0-19 0 0,-3 1 15 0 0,-1-1-1 0 0,1 1 1 0 0,-1-1-1 0 0,0 1 1 0 0,1-1-1 0 0,-1 1 1 0 0,0-1-1 0 0,0 0 1 0 0,0 0-1 0 0,0 0 1 0 0,1 0-1 0 0,-1 0 1 0 0,0 0-1 0 0,0 0 1 0 0,-1 0-1 0 0,1 0 1 0 0,0 0-1 0 0,0 0 1 0 0,0-1-1 0 0,-1 1 1 0 0,1 0-1 0 0,-1-1 1 0 0,1 0-15 0 0,0-2 48 0 0,0-1 0 0 0,-1 1 0 0 0,1-1 0 0 0,-1 1 1 0 0,0-1-1 0 0,0-1-48 0 0,0-15 41 0 0,0 17-34 0 0,0 0 0 0 0,0 1-1 0 0,0-1 1 0 0,-1 0 0 0 0,1 1-1 0 0,-2-3-6 0 0,0-12 24 0 0,-7-128 236 0 0,9 126-30 0 0,2-47-8 0 0,0 49-620 0 0,2-20 588 0 0,-2-13-190 0 0,-2 27-180 0 0,1-5 138 0 0,-2-1 0 0 0,-2-5 42 0 0,-1 12 18 0 0,2 13-3 0 0,1 0 1 0 0,0 0-1 0 0,0-3-15 0 0,-2-45 0 0 0,2 35 0 0 0,0-7 0 0 0,1 22 0 0 0,1 6 0 0 0,-1-1 0 0 0,0 1 0 0 0,0-1 0 0 0,-1 1 0 0 0,1 0 0 0 0,0-1 0 0 0,-1 1 0 0 0,1 0 0 0 0,-2-2 0 0 0,1 3 11 0 0,1 1 42 0 0,-3 12-2654 0 0,2-8-4239 0 0,-2-1-846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09:59:37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4144 0 0,'0'0'191'0'0,"0"1"-746"0"0,2 3 10219 0 0,0-3-8674 0 0,11-2-84 0 0,-13 1-822 0 0,1-1-1 0 0,0 1 0 0 0,0 0 1 0 0,0 0-1 0 0,0 0 1 0 0,0 0-1 0 0,0 0 1 0 0,0 0-1 0 0,-1 0 1 0 0,1 0-1 0 0,0 0 0 0 0,0 0 1 0 0,0 0-1 0 0,0 0 1 0 0,0 1-1 0 0,0-1 1 0 0,0 0-1 0 0,-1 1 0 0 0,1-1 1 0 0,0 1-1 0 0,0-1 1 0 0,-1 1-1 0 0,1-1 1 0 0,0 1-1 0 0,0 0-83 0 0,1 0 200 0 0,0 0 0 0 0,0 0 1 0 0,1 0-1 0 0,-1 0 0 0 0,1-1 0 0 0,-1 1 0 0 0,1-1 0 0 0,-1 1 0 0 0,1-1 0 0 0,-1 0 1 0 0,1 0-1 0 0,-1 0 0 0 0,2-1-200 0 0,8 2 857 0 0,-8-1-747 0 0,0 0 1 0 0,-1-1-1 0 0,1 1 0 0 0,0-1 1 0 0,0 0-1 0 0,2 0-110 0 0,21-4 271 0 0,2 8-171 0 0,-25-2-82 0 0,0 0 0 0 0,1 0 1 0 0,-1-1-1 0 0,0 0 0 0 0,0 0 0 0 0,1 0 1 0 0,-1 0-1 0 0,0-1 0 0 0,0 0 1 0 0,4-1-19 0 0,-1 1 152 0 0,0-1 1 0 0,1 1 0 0 0,-1 0-1 0 0,0 1 1 0 0,0 0-1 0 0,0 0 1 0 0,0 0 0 0 0,1 1-1 0 0,-1 0 1 0 0,1 1-153 0 0,36 2 394 0 0,-36-4-327 0 0,-4 0-43 0 0,-1 0 1 0 0,0 0-1 0 0,0 0 1 0 0,0 1 0 0 0,0-1-1 0 0,0 1 1 0 0,0-1 0 0 0,2 2-25 0 0,0-1 36 0 0,0 0 0 0 0,0 0 0 0 0,0-1 0 0 0,0 1 0 0 0,0-1 0 0 0,2-1-36 0 0,22 3 138 0 0,-17-1-7 0 0,-1 0 0 0 0,1-1 0 0 0,-1 0 0 0 0,1-1 0 0 0,9-2-131 0 0,8 0 159 0 0,11-4 86 0 0,-33 6-202 0 0,0-1-1 0 0,0 1 0 0 0,0 0 0 0 0,0 0 1 0 0,0 1-1 0 0,1 0 0 0 0,-1 0 0 0 0,0 1 0 0 0,0 0 1 0 0,0 0-1 0 0,0 1 0 0 0,0 0 0 0 0,1 0-42 0 0,-4-1 29 0 0,1 0-1 0 0,-1 0 0 0 0,1 0 1 0 0,-1-1-1 0 0,1 0 0 0 0,0 0 1 0 0,-1 0-1 0 0,1 0 0 0 0,-1-1 1 0 0,1 0-1 0 0,-1 0 0 0 0,4-1-28 0 0,2-5 49 0 0,-10 6-46 0 0,1 0 0 0 0,-1 1 1 0 0,1-1-1 0 0,-1 1 0 0 0,1-1 0 0 0,-1 1 0 0 0,1-1 0 0 0,0 1 0 0 0,-1 0 1 0 0,1-1-1 0 0,0 1 0 0 0,-1 0 0 0 0,1-1 0 0 0,0 1 0 0 0,-1 0 0 0 0,1 0 1 0 0,0 0-1 0 0,0-1 0 0 0,-1 1 0 0 0,1 0 0 0 0,0 0 0 0 0,0 0 0 0 0,-1 0 0 0 0,1 1 1 0 0,0-1-1 0 0,0 0 0 0 0,-1 0 0 0 0,1 0 0 0 0,0 1-3 0 0,7 1 22 0 0,-1 0 0 0 0,1 0 0 0 0,-1-1 1 0 0,1 0-1 0 0,0 0 0 0 0,-1-1 0 0 0,1 0 0 0 0,0 0 0 0 0,-1-1 0 0 0,1 0 0 0 0,0 0 0 0 0,-1-1 0 0 0,1 0 0 0 0,1-1-21 0 0,10-8 99 0 0,-16 9-78 0 0,0 0-1 0 0,1 0 1 0 0,-1 1 0 0 0,0-1-1 0 0,1 1 1 0 0,-1-1 0 0 0,0 1-1 0 0,1 0 1 0 0,0 0 0 0 0,-1 1-1 0 0,1-1-21 0 0,1 2 38 0 0,-1-1-1 0 0,0 2 1 0 0,0-1 0 0 0,1 0-1 0 0,2 2-37 0 0,3 1 69 0 0,-10-4-60 0 0,0 0 0 0 0,1 0-1 0 0,-1 1 1 0 0,0-1 0 0 0,1 0-1 0 0,-1 0 1 0 0,0 0 0 0 0,1 0-1 0 0,-1 0 1 0 0,0 0 0 0 0,1 0-1 0 0,-1 0 1 0 0,0 0 0 0 0,0-1 0 0 0,1 1-1 0 0,-1 0 1 0 0,0 0 0 0 0,1 0-1 0 0,-1 0 1 0 0,0 0 0 0 0,0 0-1 0 0,1-1 1 0 0,-1 1 0 0 0,0 0-1 0 0,0 0 1 0 0,1 0 0 0 0,-1-1-1 0 0,0 1 1 0 0,0 0 0 0 0,0 0-1 0 0,1-1 1 0 0,-1 1 0 0 0,0 0-1 0 0,0 0 1 0 0,0-1 0 0 0,0 1-1 0 0,0 0 1 0 0,1-1 0 0 0,-1 1-1 0 0,0 0 1 0 0,0 0 0 0 0,0-1-10 0 0,1-14-739 0 0,-1 10-310 0 0,-1-1-2475 0 0,0 5 1883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09:59:39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28 662 8288 0 0,'0'3'-113'0'0,"0"-5"655"0"0,0-24 10164 0 0,-4-15-10706 0 0,0 17 1842 0 0,3 13-1121 0 0,-1 1-1 0 0,0 0 1 0 0,-2-2-721 0 0,1-2 105 0 0,0 0-1 0 0,1 1 0 0 0,0-1 1 0 0,1 0-1 0 0,1 0 1 0 0,0 0-1 0 0,1-1-104 0 0,0-18 603 0 0,-1 14-488 0 0,1-1 0 0 0,1 0 0 0 0,1 0 0 0 0,2-6-115 0 0,0 4 11 0 0,-2 10-12 0 0,0 0 1 0 0,1 0 0 0 0,0 0 0 0 0,3-9 63 0 0,-5 16-63 0 0,0 0 0 0 0,0 0 1 0 0,0 0-1 0 0,0 0 0 0 0,1 0 0 0 0,0 0 0 0 0,6-11 0 0 0,-7 13 0 0 0,-1 0 0 0 0,0 0 0 0 0,1 1 0 0 0,0-1 0 0 0,0 1 0 0 0,0-1 0 0 0,0 1 0 0 0,0 0 0 0 0,1-1 0 0 0,18-20 129 0 0,-18 19-145 0 0,0 1 0 0 0,0-1 0 0 0,0 1 0 0 0,1 0-1 0 0,-1 0 1 0 0,1 0 0 0 0,0 0 0 0 0,2-1 16 0 0,6-1 0 0 0,-1 0 0 0 0,12-3 0 0 0,21-9 0 0 0,-39 15 16 0 0,0 0 0 0 0,0 0 0 0 0,0 1 0 0 0,0-1 0 0 0,0 1 0 0 0,0 0 0 0 0,1 1 0 0 0,-1-1 0 0 0,3 1-16 0 0,9-5 96 0 0,-15 4-82 0 0,0 0 0 0 0,0 0-1 0 0,0 1 1 0 0,0-1 0 0 0,0 1 0 0 0,0-1 0 0 0,0 1-1 0 0,0 0 1 0 0,0 0-14 0 0,2 0 23 0 0,1 1-1 0 0,0-1 0 0 0,-1 1 0 0 0,1 1 1 0 0,-1-1-1 0 0,1 1 0 0 0,-1 0 1 0 0,0 0-1 0 0,0 0 0 0 0,1 0 1 0 0,-2 1-1 0 0,1-1 0 0 0,1 2-22 0 0,11 9 212 0 0,-1 0 0 0 0,6 9-212 0 0,-13-15 173 0 0,58 50 364 0 0,-59-50-419 0 0,0 0 0 0 0,0 0 0 0 0,3 6-119 0 0,-1 0 228 0 0,-2 1-1 0 0,1 0 0 0 0,0 3-226 0 0,6 12 233 0 0,-12-25-189 0 0,0 1 0 0 0,-1 0-1 0 0,1 0 1 0 0,-1 0-1 0 0,0 2-43 0 0,6 19 145 0 0,-3-13-98 0 0,-1-1 1 0 0,0 1-1 0 0,-1 0 1 0 0,0 0-1 0 0,-1 1-47 0 0,1 5 27 0 0,10 95 237 0 0,-10-96-199 0 0,-2-1 0 0 0,-1 18-65 0 0,-3 12 73 0 0,1-19 108 0 0,0 26-181 0 0,2-39 75 0 0,1-15-45 0 0,0 0-78 0 0,-6-9-2006 0 0,3 5 987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09:59:41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32 4144 0 0,'-2'-1'5086'0'0,"1"5"-1716"0"0,-2 11-318 0 0,0 10-2413 0 0,3-13 293 0 0,0 1-117 0 0,-1-3-616 0 0,1 1 0 0 0,1-1 0 0 0,-1 0 0 0 0,2 1 0 0 0,-1-1 0 0 0,1 0 0 0 0,3 7-199 0 0,-5-16-2 0 0,0-1 0 0 0,0 1 0 0 0,0-1 0 0 0,0 0 0 0 0,0 1 0 0 0,1-1 0 0 0,-1 0 0 0 0,0 1-1 0 0,0-1 1 0 0,0 1 0 0 0,0-1 0 0 0,1 0 0 0 0,-1 0 0 0 0,0 1 0 0 0,0-1 0 0 0,1 0 0 0 0,-1 1-1 0 0,0-1 1 0 0,1 0 0 0 0,-1 0 0 0 0,0 1 0 0 0,0-1 0 0 0,1 0 0 0 0,-1 0 0 0 0,1 0 0 0 0,-1 0-1 0 0,0 1 1 0 0,1-1 0 0 0,-1 0 0 0 0,0 0 0 0 0,1 0 0 0 0,-1 0 2 0 0,1 0 16 0 0,-1-1 1 0 0,1 1-1 0 0,-1-1 0 0 0,1 1 1 0 0,-1-1-1 0 0,1 1 1 0 0,-1-1-1 0 0,1 0 0 0 0,-1 1 1 0 0,0-1-1 0 0,1 0 0 0 0,-1 1 1 0 0,0-1-1 0 0,0 1 0 0 0,0-1 1 0 0,1 0-17 0 0,5-27 1084 0 0,-6 6-894 0 0,0 0 1 0 0,-2 0-1 0 0,0 0 0 0 0,-6-19-190 0 0,8 40 46 0 0,0 0-1 0 0,0 0 1 0 0,0 0-1 0 0,0 0 0 0 0,-1 0 1 0 0,1 0-1 0 0,0 0 1 0 0,-1 0-1 0 0,1 0 0 0 0,0 0 1 0 0,-1 0-1 0 0,1 1 1 0 0,-1-1-1 0 0,0 0 0 0 0,1 0 1 0 0,-1 0-1 0 0,0 0-45 0 0,-3 3 848 0 0,-1 9-668 0 0,3-2-171 0 0,1-1-1 0 0,0 1 0 0 0,0 0 1 0 0,1-1-1 0 0,0 1 1 0 0,1 0-1 0 0,0 0 0 0 0,0-1 1 0 0,1 1-1 0 0,0-1 0 0 0,1 1 1 0 0,-1-1-1 0 0,2 0 1 0 0,2 6-9 0 0,-6-13 2 0 0,1 0 0 0 0,-1 0 1 0 0,1-1-1 0 0,0 1 0 0 0,-1 0 1 0 0,1 0-1 0 0,0 0 0 0 0,-1 0 1 0 0,1-1-1 0 0,0 1 0 0 0,0 0 1 0 0,0-1-1 0 0,0 1 0 0 0,0-1 1 0 0,0 1-1 0 0,0-1 0 0 0,0 1 1 0 0,0-1-1 0 0,0 0 0 0 0,0 1 1 0 0,0-1-1 0 0,0 0 1 0 0,0 0-1 0 0,0 0 0 0 0,0 0 1 0 0,0 0-1 0 0,0 0 0 0 0,0 0 1 0 0,0 0-1 0 0,0 0 0 0 0,1 0 1 0 0,-1-1-1 0 0,0 1-2 0 0,1-1 3 0 0,-1 0 0 0 0,1 1 1 0 0,0-1-1 0 0,-1 0 0 0 0,1 0 0 0 0,-1 0 1 0 0,1 0-1 0 0,-1 0 0 0 0,0-1 0 0 0,1 1 0 0 0,-1 0 1 0 0,0-1-1 0 0,0 1 0 0 0,0-1 0 0 0,0 1 1 0 0,0-1-1 0 0,0 1 0 0 0,0-1 0 0 0,0-1-3 0 0,0-4 24 0 0,0 0 0 0 0,0 1 0 0 0,0-1 0 0 0,-1 0 0 0 0,0-1 0 0 0,0 1 0 0 0,-1 1 0 0 0,0-1 0 0 0,0 0 0 0 0,-1 0 0 0 0,-1-6-24 0 0,2 11 18 0 0,0-1 0 0 0,0 1 0 0 0,0 0 0 0 0,0 0 0 0 0,0-1 0 0 0,0 1 0 0 0,-1 0 0 0 0,1 0 0 0 0,0 0-1 0 0,-1 0 1 0 0,0 1 0 0 0,0-1 0 0 0,0-1-18 0 0,1 3 15 0 0,1 0 0 0 0,-1-1 0 0 0,1 1 0 0 0,-1 0 0 0 0,1 0 0 0 0,-1-1 0 0 0,1 1 0 0 0,-1 0 0 0 0,1 0 0 0 0,-1 0 0 0 0,1 0 0 0 0,-1 0 0 0 0,1-1-1 0 0,-1 1 1 0 0,0 0 0 0 0,1 0 0 0 0,-1 0 0 0 0,1 1 0 0 0,-1-1 0 0 0,1 0 0 0 0,-1 0 0 0 0,1 0 0 0 0,-1 0-15 0 0,0 1 22 0 0,0 0 0 0 0,0-1 0 0 0,0 1 0 0 0,1 0 0 0 0,-1-1 0 0 0,0 1 1 0 0,0 0-1 0 0,1 0 0 0 0,-1 0 0 0 0,1 0 0 0 0,-1 0 0 0 0,0 0 0 0 0,1 0 0 0 0,0 0 0 0 0,-1 0 0 0 0,1 0 0 0 0,0 0-22 0 0,-3 7 21 0 0,2 1-1 0 0,-1-1 1 0 0,1 1 0 0 0,0-1-1 0 0,1 1 1 0 0,0-1-1 0 0,1 1 1 0 0,-1 0-1 0 0,2-1 1 0 0,-1 0 0 0 0,1 1-1 0 0,0-1 1 0 0,1 0-1 0 0,1 3-20 0 0,-3-9 10 0 0,0 1 1 0 0,1-1-1 0 0,-1 0 0 0 0,1 1 0 0 0,0-1 0 0 0,0 0 0 0 0,0 0 1 0 0,0 0-1 0 0,0 0 0 0 0,0-1 0 0 0,0 1 0 0 0,1 0 0 0 0,-1-1 0 0 0,2 1-10 0 0,-3-1 5 0 0,0-1-1 0 0,-1 0 0 0 0,1 0 1 0 0,0 0-1 0 0,0 1 0 0 0,-1-1 0 0 0,1 0 1 0 0,0 0-1 0 0,0 0 0 0 0,0 0 0 0 0,-1 0 1 0 0,1 0-1 0 0,0 0 0 0 0,0-1 1 0 0,-1 1-1 0 0,1 0 0 0 0,0 0 0 0 0,0-1 1 0 0,-1 1-1 0 0,1 0 0 0 0,0-1-4 0 0,0 0 17 0 0,0 1 1 0 0,0-1-1 0 0,0 0 0 0 0,0 0 0 0 0,-1-1 0 0 0,1 1 0 0 0,0 0 1 0 0,0 0-1 0 0,-1 0 0 0 0,1 0 0 0 0,-1-1 0 0 0,1 1 0 0 0,-1 0 1 0 0,0 0-1 0 0,1-1 0 0 0,-1 0-17 0 0,1-4-6 0 0,0 0 0 0 0,-1 1 0 0 0,0-1 1 0 0,0 0-1 0 0,0 1 0 0 0,-1-1 0 0 0,0 0 0 0 0,0 1 1 0 0,-1-2 5 0 0,-3-12 64 0 0,-1 0 0 0 0,-2 0-64 0 0,4 8-35 0 0,3 9 74 0 0,0-1-1 0 0,-1 0 1 0 0,1 1-1 0 0,-1-1 0 0 0,1 1 1 0 0,-1-1-1 0 0,0 1 1 0 0,0 0-1 0 0,0 0 1 0 0,0 0-1 0 0,0-1-38 0 0,1 3 12 0 0,1 0 0 0 0,-1-1 1 0 0,1 1-1 0 0,-1 0 0 0 0,1 0 0 0 0,-1-1 0 0 0,1 1 0 0 0,-1 0 0 0 0,1 0 1 0 0,-1 0-1 0 0,1 0 0 0 0,-1 0 0 0 0,1 0 0 0 0,-1 0 0 0 0,0 0 0 0 0,1 0 0 0 0,-1 0 1 0 0,1 0-1 0 0,-1 0 0 0 0,1 0 0 0 0,-1 0 0 0 0,1 0 0 0 0,-1 0-12 0 0,0 1 8 0 0,0 0 0 0 0,0 0 0 0 0,0-1 0 0 0,0 1 0 0 0,0 0-1 0 0,1 0 1 0 0,-1 0 0 0 0,0 0 0 0 0,0 0 0 0 0,1 0 0 0 0,-1 0 0 0 0,1 0 0 0 0,-1 0-1 0 0,1 0 1 0 0,-1 0 0 0 0,1 1-8 0 0,-1 2 0 0 0,0 1 0 0 0,0 0 0 0 0,1 0 0 0 0,-1 0 0 0 0,1-1 0 0 0,0 1 0 0 0,0 0 0 0 0,1 0 0 0 0,0 0 0 0 0,0 0 0 0 0,0-1 0 0 0,0 1 0 0 0,1 0 0 0 0,-1-1 0 0 0,1 1 0 0 0,0-1 0 0 0,1 0 0 0 0,-1 0 0 0 0,1 0 0 0 0,0 0 0 0 0,0 0 0 0 0,0 0 0 0 0,0-1 0 0 0,2 2 0 0 0,-4-4 1 0 0,0 0 0 0 0,0-1-1 0 0,0 1 1 0 0,0 0 0 0 0,0-1-1 0 0,0 1 1 0 0,0-1 0 0 0,0 1 0 0 0,0-1-1 0 0,0 0 1 0 0,1 1 0 0 0,-1-1-1 0 0,0 0 1 0 0,0 0 0 0 0,0 0 0 0 0,0 0-1 0 0,1 0 1 0 0,-1 0 0 0 0,0 0-1 0 0,0 0 1 0 0,0 0 0 0 0,0 0 0 0 0,1-1-1 0 0,-1 1 1 0 0,0-1 0 0 0,0 1-1 0 0,0-1 1 0 0,0 1 0 0 0,0-1 0 0 0,0 1-1 0 0,0-1 1 0 0,0 0 0 0 0,0 0 0 0 0,0 1-1 0 0,-1-1 1 0 0,1 0 0 0 0,0 0-1 0 0,0 0 1 0 0,-1 0 0 0 0,1 0 0 0 0,0 0-1 0 0,1-3 5 0 0,1-1 0 0 0,-1 1 0 0 0,0-1 0 0 0,0 1 0 0 0,0-1 0 0 0,-1 0 0 0 0,0 0 0 0 0,0 0 0 0 0,0 0-5 0 0,-1 1 12 0 0,0 1 0 0 0,0 0 0 0 0,0 0 0 0 0,-1 1 1 0 0,1-1-1 0 0,-1 0 0 0 0,0 0 0 0 0,0 0 0 0 0,0 0 0 0 0,-1-1-12 0 0,-14-27 150 0 0,16 30-144 0 0,-2-2 26 0 0,0 0 0 0 0,0-1 0 0 0,0 1 0 0 0,0 0 0 0 0,-1 1 0 0 0,1-1 0 0 0,-1 0-1 0 0,-3-2-31 0 0,6 5 15 0 0,-1 0 0 0 0,0-1 0 0 0,1 1-1 0 0,-1-1 1 0 0,0 1 0 0 0,1 0-1 0 0,-1 0 1 0 0,0-1 0 0 0,0 1-1 0 0,1 0 1 0 0,-1 0 0 0 0,0 0-1 0 0,0 0 1 0 0,1 0 0 0 0,-1 0-1 0 0,0 0 1 0 0,0 0 0 0 0,1 0-1 0 0,-1 0-14 0 0,0 1 19 0 0,0-1-1 0 0,0 1 1 0 0,0-1-1 0 0,0 1 1 0 0,0 0-1 0 0,0-1 0 0 0,0 1 1 0 0,1 0-1 0 0,-1 0 1 0 0,0 0-1 0 0,0-1 1 0 0,1 1-1 0 0,-1 0 1 0 0,1 0-1 0 0,-1 0 1 0 0,1 0-1 0 0,-1 1-18 0 0,-1 3 10 0 0,-1 0 1 0 0,1 0-1 0 0,1 0 0 0 0,-1 1 0 0 0,1-1 1 0 0,0 1-1 0 0,1-1 0 0 0,-1 1 0 0 0,1 4-10 0 0,0-7-4 0 0,0 0-1 0 0,0 1 1 0 0,1-1-1 0 0,-1 0 1 0 0,1 0-1 0 0,0 1 1 0 0,0-1-1 0 0,0 0 1 0 0,0 0-1 0 0,1 0 1 0 0,-1 0-1 0 0,1 0 1 0 0,0 0-1 0 0,0 0 1 0 0,0-1-1 0 0,1 2 5 0 0,-2-4 0 0 0,-1 0-1 0 0,1 1 1 0 0,-1-1-1 0 0,1 0 0 0 0,-1 0 1 0 0,1 0-1 0 0,0 0 1 0 0,-1 0-1 0 0,1 0 1 0 0,-1 0-1 0 0,1 0 1 0 0,0-1-1 0 0,-1 1 1 0 0,1 0-1 0 0,-1 0 1 0 0,1 0-1 0 0,-1-1 1 0 0,1 1-1 0 0,-1 0 0 0 0,1-1 1 0 0,-1 1-1 0 0,1 0 1 0 0,-1-1-1 0 0,1 1 1 0 0,-1 0-1 0 0,1-1 1 0 0,-1 1-1 0 0,1-1 1 0 0,-1 0 0 0 0,1 0 1 0 0,0 1-1 0 0,0-1 0 0 0,0 0 0 0 0,-1 0 0 0 0,1 0 0 0 0,0 1 1 0 0,-1-1-1 0 0,1 0 0 0 0,-1 0 0 0 0,1 0 0 0 0,-1 0 1 0 0,0 0-1 0 0,1 0 0 0 0,-1 0 0 0 0,0-1 0 0 0,0-46-876 0 0,0 47 882 0 0,0-2-1849 0 0,1 1-4110 0 0,2-2-2204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09:59:42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25 3224 0 0,'0'0'143'0'0,"-1"2"10925"0"0,1 0-11571 0 0,-3 10 1621 0 0,1 0 1 0 0,0 0 0 0 0,1 0 0 0 0,0 1-1119 0 0,1-7 136 0 0,0 0 0 0 0,0 0 0 0 0,1 0 0 0 0,0 0 0 0 0,0 0-1 0 0,0 0 1 0 0,1-1 0 0 0,0 1 0 0 0,1 1-136 0 0,-3-6 5 0 0,0-1 1 0 0,0 1-1 0 0,1 0 1 0 0,-1-1-1 0 0,0 1 0 0 0,0-1 1 0 0,1 1-1 0 0,-1 0 1 0 0,0-1-1 0 0,1 1 0 0 0,-1-1 1 0 0,1 1-1 0 0,-1-1 0 0 0,1 0 1 0 0,-1 1-1 0 0,1-1 1 0 0,-1 1-1 0 0,1-1 0 0 0,-1 0 1 0 0,1 1-1 0 0,0-1 0 0 0,-1 0 1 0 0,1 0-1 0 0,-1 1 1 0 0,1-1-1 0 0,0 0-5 0 0,-1 0 19 0 0,1-1 0 0 0,0 1 0 0 0,-1 0 0 0 0,1-1 1 0 0,0 1-1 0 0,-1 0 0 0 0,1-1 0 0 0,-1 1 0 0 0,1-1 0 0 0,-1 1 0 0 0,1 0 0 0 0,-1-1 0 0 0,1 0 1 0 0,-1 1-1 0 0,1-1 0 0 0,-1 1 0 0 0,0-1 0 0 0,1 0 0 0 0,-1 1-19 0 0,2-5 104 0 0,0 1 0 0 0,0-1 1 0 0,0 1-1 0 0,-1-1 0 0 0,0 1 0 0 0,1-2-104 0 0,-1-1 143 0 0,0 0 1 0 0,0 0-1 0 0,-1 0 1 0 0,0 0-1 0 0,0 0 1 0 0,-1 0-1 0 0,0 0 0 0 0,0 0 1 0 0,0 0-1 0 0,-1 0 1 0 0,0 0-1 0 0,-1 0 1 0 0,1 1-1 0 0,-4-5-143 0 0,6 11 28 0 0,0 0 0 0 0,0-1 0 0 0,0 1 0 0 0,0 0 0 0 0,0 0 0 0 0,-1-1 0 0 0,1 1 0 0 0,0 0 1 0 0,0 0-1 0 0,0 0 0 0 0,-1-1 0 0 0,1 1 0 0 0,0 0 0 0 0,0 0 0 0 0,-1 0 0 0 0,1 0 0 0 0,0-1 0 0 0,0 1 0 0 0,-1 0 0 0 0,1 0 0 0 0,0 0 0 0 0,-1 0 0 0 0,1 0 1 0 0,0 0-1 0 0,0 0 0 0 0,-1 0 0 0 0,1 0 0 0 0,0 0 0 0 0,-1 0 0 0 0,1 0 0 0 0,0 0 0 0 0,0 0 0 0 0,-1 0 0 0 0,1 0 0 0 0,0 0 0 0 0,-1 1 0 0 0,1-1 0 0 0,0 0 0 0 0,0 0 1 0 0,-1 0-1 0 0,1 0 0 0 0,0 0 0 0 0,0 1 0 0 0,0-1 0 0 0,-1 0 0 0 0,1 0 0 0 0,0 1 0 0 0,0-1 0 0 0,0 0 0 0 0,-1 0 0 0 0,1 1 0 0 0,0-1 0 0 0,0 0 0 0 0,0 0 0 0 0,0 1 1 0 0,0-1-1 0 0,0 0 0 0 0,0 1-28 0 0,-7 16 524 0 0,5-7-499 0 0,0 0 1 0 0,1 1 0 0 0,1-1-1 0 0,-1 1 1 0 0,2 3-26 0 0,-1-10 6 0 0,1 1 0 0 0,0-1 1 0 0,-1 0-1 0 0,2 0 1 0 0,-1 0-1 0 0,0 1 0 0 0,1-1 1 0 0,0 0-1 0 0,0-1 1 0 0,0 1-1 0 0,0 0 0 0 0,1 0 1 0 0,-1-1-1 0 0,1 1-6 0 0,-2-3 1 0 0,-1-1-1 0 0,1 1 0 0 0,-1-1 1 0 0,1 1-1 0 0,0 0 0 0 0,-1-1 1 0 0,1 1-1 0 0,-1-1 1 0 0,1 1-1 0 0,0-1 0 0 0,0 0 1 0 0,-1 1-1 0 0,1-1 0 0 0,0 0 1 0 0,-1 1-1 0 0,1-1 1 0 0,0 0-1 0 0,0 0 0 0 0,0 0 1 0 0,-1 0-1 0 0,1 0 0 0 0,0 0 1 0 0,0 0-1 0 0,0 0 1 0 0,-1 0-1 0 0,1 0 0 0 0,0 0 0 0 0,0-1 2 0 0,1 1-1 0 0,-1-1 1 0 0,0 0-1 0 0,0 0 1 0 0,0 1-1 0 0,0-1 1 0 0,0 0-1 0 0,0 0 0 0 0,-1 0 1 0 0,1 0-1 0 0,0 0 1 0 0,0-1-1 0 0,-1 1 1 0 0,1 0-1 0 0,0-1-1 0 0,1-4 7 0 0,1 0-1 0 0,-1-1 0 0 0,0 0 1 0 0,0 0-1 0 0,0-5-6 0 0,-1 5 33 0 0,-1-1 0 0 0,0 1 0 0 0,0 0 0 0 0,-1-1-1 0 0,0 1 1 0 0,0 0 0 0 0,0 0 0 0 0,-1 0 0 0 0,0 0 0 0 0,-1 0 0 0 0,-1-4-33 0 0,3 10 13 0 0,1 0 1 0 0,0 0 0 0 0,0 1-1 0 0,-1-1 1 0 0,1 0 0 0 0,-1 1-1 0 0,1-1 1 0 0,0 0 0 0 0,-1 1-1 0 0,1-1 1 0 0,-1 1 0 0 0,0-1-1 0 0,1 1 1 0 0,-1-1 0 0 0,1 1-1 0 0,-1-1 1 0 0,0 1 0 0 0,1 0-1 0 0,-1-1 1 0 0,0 1 0 0 0,0 0-1 0 0,1-1 1 0 0,-1 1 0 0 0,-1 0-14 0 0,2 0 26 0 0,-1 0 0 0 0,0 0 0 0 0,0 1 0 0 0,0-1 0 0 0,1 0 0 0 0,-1 1 0 0 0,0-1 0 0 0,0 1 0 0 0,1-1 0 0 0,-1 1-1 0 0,0-1 1 0 0,1 1 0 0 0,-1-1 0 0 0,0 1 0 0 0,1-1 0 0 0,-1 1 0 0 0,1 0 0 0 0,-1 0-26 0 0,-2 3 58 0 0,0 1-1 0 0,1 0 0 0 0,0-1 1 0 0,-1 1-1 0 0,2 0 1 0 0,-2 3-58 0 0,1-2 0 0 0,0 0 1 0 0,1 0 0 0 0,0 0 0 0 0,0 0-1 0 0,0 1 1 0 0,0-1 0 0 0,1 0 0 0 0,0 1-1 0 0,1-1 1 0 0,0 0 0 0 0,0 1 0 0 0,0-1-1 0 0,0 0 1 0 0,2 3-1 0 0,-3-9 0 0 0,1 1 0 0 0,-1 0 0 0 0,0 0 0 0 0,1-1 0 0 0,-1 1 0 0 0,1-1 0 0 0,-1 1 0 0 0,1 0 0 0 0,-1-1 0 0 0,1 1 0 0 0,0-1 0 0 0,-1 1 0 0 0,1-1 0 0 0,0 1 0 0 0,-1-1 0 0 0,1 0 0 0 0,0 1 0 0 0,-1-1 0 0 0,1 0 0 0 0,0 0 0 0 0,0 1 0 0 0,0-1 0 0 0,-1 0 0 0 0,1 0 0 0 0,0 0 0 0 0,0 0 0 0 0,0 0 0 0 0,-1 0 0 0 0,1 0 0 0 0,0 0 0 0 0,0 0 0 0 0,-1-1 0 0 0,1 1 0 0 0,0 0 0 0 0,0 0 0 0 0,-1-1 0 0 0,1 1 0 0 0,1-1 0 0 0,0 0 0 0 0,0 0 0 0 0,0 0 0 0 0,0 0 0 0 0,-1 0 0 0 0,1 0 0 0 0,0-1 0 0 0,-1 1 0 0 0,1-1 0 0 0,-1 1 0 0 0,1-1 0 0 0,-1 1 0 0 0,1-2 0 0 0,1-2 8 0 0,-1-1-1 0 0,1 0 1 0 0,-1 0-1 0 0,0 0 1 0 0,0 0-1 0 0,-1 0 1 0 0,1-1 0 0 0,-1-2-8 0 0,-1 6 8 0 0,1 0 0 0 0,-1-1 1 0 0,0 1-1 0 0,0 0 1 0 0,-1 0-1 0 0,1 0 1 0 0,-1 0-1 0 0,1 0 0 0 0,-1 0 1 0 0,0 0-1 0 0,0 0 1 0 0,0 0-1 0 0,-1 0 0 0 0,1 0 1 0 0,-1 1-1 0 0,1-1 1 0 0,-1 1-1 0 0,0-2-8 0 0,1 4 4 0 0,1-1-1 0 0,-1 1 1 0 0,1 0-1 0 0,-1-1 1 0 0,1 1-1 0 0,0-1 1 0 0,-1 1 0 0 0,0 0-1 0 0,1-1 1 0 0,-1 1-1 0 0,1 0 1 0 0,-1-1-1 0 0,1 1 1 0 0,-1 0-1 0 0,0 0 1 0 0,1 0-1 0 0,-1-1 1 0 0,1 1 0 0 0,-1 0-1 0 0,0 0 1 0 0,1 0-1 0 0,-1 0 1 0 0,0 0-1 0 0,1 0 1 0 0,-1 0-1 0 0,1 0 1 0 0,-2 1-4 0 0,1-1 14 0 0,0 1 1 0 0,0 0-1 0 0,0 0 1 0 0,0-1-1 0 0,0 1 0 0 0,0 0 1 0 0,0 0-1 0 0,0 0 1 0 0,0 0-1 0 0,0 0 0 0 0,1 0 1 0 0,-1 0-1 0 0,0 1-14 0 0,-2 2 44 0 0,1 1 1 0 0,0 0-1 0 0,0 0 0 0 0,0 0 0 0 0,1 0 0 0 0,-1 3-44 0 0,0 1 0 0 0,0 4 0 0 0,0 0 0 0 0,0 10 0 0 0,1-20 0 0 0,1 0 0 0 0,0 0 0 0 0,1 0 0 0 0,-1 0 0 0 0,0 0 0 0 0,1-1 0 0 0,0 1 0 0 0,-1 0 0 0 0,1 0 0 0 0,0 0 0 0 0,0-1 0 0 0,1 1 0 0 0,-1 0 0 0 0,2 2 0 0 0,-3-5 0 0 0,1 1 0 0 0,-1-1 0 0 0,1 1 0 0 0,-1-1-1 0 0,0 1 1 0 0,1-1 0 0 0,-1 1 0 0 0,1-1 0 0 0,-1 0 0 0 0,1 1-1 0 0,-1-1 1 0 0,1 1 0 0 0,-1-1 0 0 0,1 0 0 0 0,0 0 0 0 0,-1 1-1 0 0,1-1 1 0 0,-1 0 0 0 0,1 0 0 0 0,0 0 0 0 0,-1 0 0 0 0,1 0-1 0 0,0 0 1 0 0,-1 1 0 0 0,1-2 0 0 0,0 1 0 0 0,-1 0 0 0 0,1 0 0 0 0,0 0-1 0 0,0 0 1 0 0,0-1-1 0 0,-1 0 1 0 0,1 1-1 0 0,0-1 1 0 0,0 0-1 0 0,0 0 0 0 0,0 0 1 0 0,-1 0-1 0 0,1 1 1 0 0,0-1-1 0 0,-1 0 1 0 0,1 0-1 0 0,-1 0 0 0 0,1 0 1 0 0,-1-1 0 0 0,2-3 0 0 0,0 0 1 0 0,0-1-1 0 0,-1 1 1 0 0,0 0-1 0 0,0-1 0 0 0,0-4 0 0 0,-1 6 23 0 0,0-1 0 0 0,0 0-1 0 0,0 1 1 0 0,-1-1-1 0 0,1 1 1 0 0,-1-1-1 0 0,0 1 1 0 0,0-1-1 0 0,-1 1 1 0 0,1-1 0 0 0,-1 1-1 0 0,-2-4-22 0 0,4 8 6 0 0,0 0 0 0 0,0 0 0 0 0,0 0 0 0 0,0 0 0 0 0,-1 0 0 0 0,1-1 0 0 0,0 1 0 0 0,0 0 0 0 0,0 0 0 0 0,0 0 0 0 0,0 0 0 0 0,0 0 0 0 0,-1 0 0 0 0,1 0-1 0 0,0 0 1 0 0,0-1 0 0 0,0 1 0 0 0,0 0 0 0 0,0 0 0 0 0,-1 0 0 0 0,1 0 0 0 0,0 0 0 0 0,0 0 0 0 0,0 0 0 0 0,0 0 0 0 0,-1 0 0 0 0,1 0 0 0 0,0 0 0 0 0,0 0 0 0 0,0 0 0 0 0,0 0 0 0 0,-1 0 0 0 0,1 0 0 0 0,0 0 0 0 0,0 0 0 0 0,0 0-1 0 0,0 1 1 0 0,-1-1 0 0 0,1 0 0 0 0,0 0 0 0 0,0 0 0 0 0,0 0 0 0 0,0 0-6 0 0,-7 9 186 0 0,-1 12 69 0 0,5-9-195 0 0,0 1-1 0 0,1-1 0 0 0,0 11-59 0 0,3 2-8111 0 0,0-20-696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00:01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16 2304 0 0,'-4'-12'203'0'0,"3"12"64"0"0,1 0 0 0 0,-1-1 1 0 0,1 1-1 0 0,-1-1 1 0 0,0 1-1 0 0,1 0 1 0 0,-1 0-1 0 0,0-1 0 0 0,1 1 1 0 0,-1 0-1 0 0,0 0 1 0 0,1 0-1 0 0,-1 0 0 0 0,0-1 1 0 0,1 1-1 0 0,-1 0 1 0 0,0 0-1 0 0,0 1 1 0 0,1-1-1 0 0,-1 0 0 0 0,0 0 1 0 0,1 0-1 0 0,-1 0 1 0 0,0 1-1 0 0,1-1 0 0 0,-1 0 1 0 0,1 0-1 0 0,-1 1 1 0 0,0-1-1 0 0,1 1 1 0 0,-1-1-268 0 0,-12 8 5055 0 0,7-3-5635 0 0,-9 6 1342 0 0,1 1 1 0 0,1 0-1 0 0,0 1 1 0 0,1 1 0 0 0,0 0-1 0 0,-3 7-762 0 0,10-14 172 0 0,0 1-1 0 0,1 0 1 0 0,0-1 0 0 0,0 2-1 0 0,1-1 1 0 0,0 0-1 0 0,1 0 1 0 0,0 1-1 0 0,-1 3-171 0 0,2-5 58 0 0,-4 20 301 0 0,2 1 0 0 0,0 5-359 0 0,3-25 78 0 0,0 0 1 0 0,0 0 0 0 0,1 0 0 0 0,0 0 0 0 0,0 0 0 0 0,1 0 0 0 0,0 0 0 0 0,0-1 0 0 0,4 8-79 0 0,-4-12 0 0 0,0 0 1 0 0,0 0 0 0 0,0 0 0 0 0,0 0 0 0 0,1-1-1 0 0,-1 1 1 0 0,1-1 0 0 0,0 0 0 0 0,-1 0-1 0 0,1 0 1 0 0,0 0 0 0 0,0 0 0 0 0,0-1-1 0 0,1 1 1 0 0,-1-1-1 0 0,9 4 0 0 0,0-1 0 0 0,0-1-1 0 0,6 1 1 0 0,-10-2 28 0 0,0-1 0 0 0,-1 0-1 0 0,1 0 1 0 0,0-1 0 0 0,0 0 0 0 0,-1-1-1 0 0,1 0 1 0 0,0 0 0 0 0,2-1-28 0 0,1-1 42 0 0,1-1 0 0 0,-1 0 0 0 0,0-1 0 0 0,0 0 0 0 0,7-4-42 0 0,-15 7 13 0 0,-1-1 0 0 0,1 1 0 0 0,0 0 0 0 0,-1-1 0 0 0,1 1-1 0 0,-1-1 1 0 0,1-1-13 0 0,0 1 11 0 0,-1 0 0 0 0,1 0 0 0 0,0 0 0 0 0,-1 0 0 0 0,1 1 0 0 0,2-2-11 0 0,-2 2 9 0 0,0 0 0 0 0,-1-1-1 0 0,1 0 1 0 0,-1 1 0 0 0,0-1 0 0 0,1 0-1 0 0,-1 0 1 0 0,-1 0 0 0 0,1 0 0 0 0,1-3-9 0 0,13-35 107 0 0,-15 38-18 0 0,0-1 0 0 0,-1 0 1 0 0,1 0-1 0 0,-1 0 0 0 0,0 0 0 0 0,0 1 1 0 0,0-1-1 0 0,0 0 0 0 0,-1 0 0 0 0,1 0 0 0 0,-1 1 1 0 0,0-1-1 0 0,0 0 0 0 0,-1 0 0 0 0,1 1 0 0 0,-1-1 1 0 0,0-1-90 0 0,-2-1 164 0 0,0 0 1 0 0,0 0-1 0 0,-1 0 1 0 0,0 0 0 0 0,0 1-1 0 0,0 0 1 0 0,-1 0-1 0 0,-3-2-164 0 0,-1-2 178 0 0,1 0 0 0 0,-1-1 0 0 0,-4-6-178 0 0,-1-1 110 0 0,12 14-107 0 0,-1 0 1 0 0,1 0-1 0 0,-1 1 0 0 0,1-1 0 0 0,-1 1 0 0 0,0 0 0 0 0,0 0 0 0 0,0 0 1 0 0,0 1-1 0 0,0-1 0 0 0,0 1 0 0 0,-1 0 0 0 0,1 1 0 0 0,0-1 1 0 0,-1 1-1 0 0,1-1 0 0 0,0 1 0 0 0,-2 0-3 0 0,-1 1-29 0 0,0-1-1 0 0,0 1 1 0 0,0 0-1 0 0,0 1 0 0 0,0 0 1 0 0,0 0-1 0 0,1 0 1 0 0,-1 1-1 0 0,1 0 1 0 0,0 0-1 0 0,-1 1 30 0 0,0 2-1712 0 0,3-1-5277 0 0,2-1-865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00:06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0 568 1840 0 0,'0'0'83'0'0,"13"0"5188"0"0,-1-6-1532 0 0,-1-1 0 0 0,8-5-3739 0 0,14-9 2751 0 0,-1 0-1654 0 0,-24 15-916 0 0,1 0-1 0 0,0 1 1 0 0,2-1-181 0 0,49-26 1400 0 0,20-15-1400 0 0,2-1 521 0 0,-60 34-319 0 0,0-1 0 0 0,6-6-202 0 0,13-10 236 0 0,6-2 556 0 0,-45 32-571 0 0,-2 1-315 0 0,5 2 1559 0 0,-5-2-1401 0 0,-1-2 17 0 0,1 0-1 0 0,0 1 0 0 0,-1-1 0 0 0,0 1 1 0 0,1-1-1 0 0,-1 1 0 0 0,0-1 0 0 0,1 1 1 0 0,-1 0-1 0 0,0-1 0 0 0,0 1 0 0 0,0 0 1 0 0,0-1-1 0 0,0 1 0 0 0,-1 0 0 0 0,1 0 1 0 0,0 0-81 0 0,-11-14 718 0 0,8 9-786 0 0,1 1 1 0 0,-1 0 0 0 0,0-1-1 0 0,0 1 1 0 0,-1 1-1 0 0,0-1 1 0 0,1 1-1 0 0,-3-1 68 0 0,-8-9-63 0 0,-40-45 63 0 0,35 38 0 0 0,-2-9 1565 0 0,12 15-1066 0 0,3 4-3832 0 0,6 8 758 0 0,4 9 810 0 0,1 1-267 0 0,-3-6-14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00:07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122 136 6448 0 0,'0'1'210'0'0,"0"-1"1"0"0,0 0-1 0 0,0 0 0 0 0,0 0 1 0 0,0 0-1 0 0,0 0 0 0 0,0 0 1 0 0,0 0-1 0 0,0 0 1 0 0,0 0-1 0 0,0 1 0 0 0,0-1 1 0 0,0 0-1 0 0,0 0 1 0 0,0 0-1 0 0,0 0 0 0 0,0 0 1 0 0,-1 0-1 0 0,1 0 0 0 0,0 0 1 0 0,0 0-1 0 0,0 0 1 0 0,0 0-1 0 0,0 0 0 0 0,0 0 1 0 0,0 0-1 0 0,0 1 0 0 0,0-1 1 0 0,0 0-1 0 0,0 0 1 0 0,-1 0-1 0 0,1 0 0 0 0,0 0 1 0 0,0 0-1 0 0,0 0 0 0 0,0 0 1 0 0,0 0-1 0 0,0 0 1 0 0,0 0-1 0 0,0 0 0 0 0,0 0 1 0 0,-1 0-1 0 0,1 0 1 0 0,0 0-1 0 0,0 0 0 0 0,0 0 1 0 0,0-1-1 0 0,0 1 0 0 0,0 0 1 0 0,0 0-1 0 0,0 0-210 0 0,-8-4 2873 0 0,-5-7-1556 0 0,-2-14 787 0 0,7 11-1499 0 0,-1 0 1 0 0,0 1-1 0 0,-1 0 1 0 0,-1 1-1 0 0,-6-6-605 0 0,1 4 1117 0 0,16 14-1143 0 0,0 0 0 0 0,0 0 0 0 0,0 0 0 0 0,0 0-1 0 0,-1 0 1 0 0,1 0 0 0 0,0 0 0 0 0,0 0 0 0 0,0 1 0 0 0,0-1-1 0 0,0 0 1 0 0,0 0 0 0 0,0 0 0 0 0,-1 0 0 0 0,1 0 0 0 0,0 0-1 0 0,0 0 1 0 0,0 0 0 0 0,0 1 0 0 0,0-1 0 0 0,0 0 0 0 0,0 0-1 0 0,0 0 1 0 0,0 0 0 0 0,0 0 0 0 0,0 0 0 0 0,-1 1 0 0 0,1-1-1 0 0,0 0 1 0 0,0 0 0 0 0,0 0 0 0 0,0 0 0 0 0,0 0 0 0 0,0 1-1 0 0,0-1 1 0 0,0 0 0 0 0,0 0 0 0 0,1 0 0 0 0,-1 0 0 0 0,0 0-1 0 0,0 1 1 0 0,0-1 0 0 0,0 0 0 0 0,0 0 0 0 0,0 0 0 0 0,0 0-1 0 0,0 0 1 0 0,0 0 0 0 0,0 1 0 0 0,0-1 0 0 0,0 0 0 0 0,1 0 0 0 0,-1 0 26 0 0,3 9-4147 0 0,-2-5-4039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00:22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1677 9096 0 0,'1'-4'152'0'0,"-1"1"1"0"0,1-1-1 0 0,0 0 0 0 0,0 0 1 0 0,0 1-1 0 0,1-1 1 0 0,-1 0-1 0 0,1 1 1 0 0,0-1-153 0 0,19-32 931 0 0,-20 35-858 0 0,16-23 1473 0 0,1 1 1 0 0,21-21-1547 0 0,-38 43 160 0 0,1-1 0 0 0,-1 1-1 0 0,1-1 1 0 0,0 1 0 0 0,-1 0 0 0 0,1 0 0 0 0,0 0 0 0 0,0 0 0 0 0,0 0-1 0 0,0 0 1 0 0,0 0 0 0 0,0 0 0 0 0,0 1 0 0 0,1-1 0 0 0,-1 1-1 0 0,1 0-159 0 0,3 0 490 0 0,-1 0 0 0 0,1 0 0 0 0,-1 1 0 0 0,1 0 0 0 0,2 1-490 0 0,-3-1 91 0 0,-1 0-1 0 0,1 0 0 0 0,0 0 1 0 0,0-1-1 0 0,-1 0 1 0 0,1 0-1 0 0,0 0 0 0 0,4-1-90 0 0,-5 0 23 0 0,1-1 0 0 0,-1 0 0 0 0,0 0 1 0 0,0 0-1 0 0,0 0 0 0 0,0 0 0 0 0,0-1 0 0 0,-1 0 0 0 0,1 0 0 0 0,-1 0 0 0 0,0 0 0 0 0,1 0 0 0 0,-1-1 0 0 0,1-2-23 0 0,7-9 117 0 0,-1-1-1 0 0,9-18-116 0 0,-8 14 20 0 0,-1 0 3 0 0,-2 6-39 0 0,-1 0 0 0 0,2 1 0 0 0,2-4 16 0 0,-9 14 18 0 0,1 0 0 0 0,-1 1 0 0 0,1-1 0 0 0,-1 1 0 0 0,1-1 0 0 0,0 1-1 0 0,0 0 1 0 0,0 0 0 0 0,0 0 0 0 0,0 0 0 0 0,1 0 0 0 0,-1 1 0 0 0,0 0 0 0 0,1-1 0 0 0,-1 1 0 0 0,2 0-18 0 0,-3 1 116 0 0,0 0 0 0 0,0 1 0 0 0,0-1 1 0 0,0 0-1 0 0,0 1 0 0 0,0-1 0 0 0,0 1 1 0 0,0 0-1 0 0,0 0 0 0 0,0 0 0 0 0,0 0 0 0 0,0 0 1 0 0,0 0-1 0 0,0 1-116 0 0,1-1 86 0 0,-1 1 0 0 0,1-1 0 0 0,-1 0 0 0 0,1 0 0 0 0,0 0-1 0 0,-1 0 1 0 0,1 0 0 0 0,0 0-86 0 0,2-1 17 0 0,0 0 0 0 0,0 0-1 0 0,0 0 1 0 0,-1 0 0 0 0,1-1-1 0 0,0 0 1 0 0,0 0-1 0 0,-1 0 1 0 0,1-1 0 0 0,-1 1-1 0 0,1-1 1 0 0,-1 0 0 0 0,0-1-1 0 0,1 1 1 0 0,-1-1 0 0 0,3-2-17 0 0,6-6 77 0 0,0-1 1 0 0,-1-1-1 0 0,0 1 1 0 0,1-3-78 0 0,2-3 23 0 0,3-4 0 0 0,9-16-23 0 0,-15 20 18 0 0,1 1 1 0 0,1 1 0 0 0,7-8-19 0 0,-17 21 17 0 0,-1 1 1 0 0,1 0 0 0 0,0 0-1 0 0,0 0 1 0 0,0 0-1 0 0,-1 1 1 0 0,2-1-1 0 0,-1 1 1 0 0,0 0-1 0 0,0 0 1 0 0,0 1 0 0 0,0-1-1 0 0,1 1 1 0 0,-1 0-1 0 0,0 0 1 0 0,2 0-18 0 0,1 0 67 0 0,0 0 0 0 0,0 0 1 0 0,0-1-1 0 0,0-1 0 0 0,5 0-67 0 0,-2-2 18 0 0,1-1 0 0 0,-1 0-1 0 0,0 0 1 0 0,0-1-1 0 0,0-1 1 0 0,-1 1 0 0 0,0-1-1 0 0,-1-1 1 0 0,7-7-18 0 0,11-13 119 0 0,-1-2 0 0 0,5-10-119 0 0,-5 6 99 0 0,16-15-99 0 0,-38 45 29 0 0,1 1-1 0 0,-1-1 1 0 0,1 1 0 0 0,0 0-1 0 0,0 1 1 0 0,0-1-1 0 0,0 1 1 0 0,0-1-1 0 0,1 1 1 0 0,-1 1 0 0 0,1-1-1 0 0,-1 1 1 0 0,1-1-1 0 0,3 1-28 0 0,-3-1 46 0 0,1 1 0 0 0,-1-1 0 0 0,1 0 0 0 0,-1-1 0 0 0,0 1 0 0 0,0-1 0 0 0,0 0 0 0 0,4-3-46 0 0,7-4 56 0 0,-11 6-84 0 0,1 0 1 0 0,-1-1-1 0 0,0 1 0 0 0,0-1 0 0 0,0-1 1 0 0,0 1-1 0 0,0-2 28 0 0,6-7-30 0 0,-3 3 46 0 0,0 0-1 0 0,-1 0 1 0 0,0 0-1 0 0,1-6-15 0 0,-2 6 17 0 0,0 0-1 0 0,0 0 1 0 0,1 1-1 0 0,8-10-16 0 0,-12 18 0 0 0,-1 0 0 0 0,1 0 0 0 0,0 1 0 0 0,0-1 0 0 0,-1 0 0 0 0,1 1 0 0 0,1 0 0 0 0,-1-1 0 0 0,0 1 0 0 0,0 1 0 0 0,0-1 0 0 0,0 0 0 0 0,1 1 0 0 0,-1 0 0 0 0,0-1 0 0 0,3 1 0 0 0,19-3 0 0 0,-16 0 4 0 0,-1 0-1 0 0,0-1 1 0 0,0 0-1 0 0,0 0 1 0 0,0 0 0 0 0,-1-1-1 0 0,0-1 1 0 0,0 1-1 0 0,3-4-3 0 0,3-3 8 0 0,0-1 0 0 0,-1 0 0 0 0,-1-1 0 0 0,2-4-8 0 0,0 0 64 0 0,1 0 0 0 0,13-12-64 0 0,-23 27 23 0 0,0 0-1 0 0,0 0 0 0 0,0 1 1 0 0,0-1-1 0 0,0 1 0 0 0,0 0 0 0 0,1 0 1 0 0,-1 0-1 0 0,3 0-22 0 0,-1 0 25 0 0,-1 0 1 0 0,1 0-1 0 0,-1 0 0 0 0,0-1 0 0 0,1 0 0 0 0,-1-1-25 0 0,14-9 16 0 0,-1-2 0 0 0,0-1 0 0 0,0 0 0 0 0,13-18-16 0 0,3 1 0 0 0,-32 32 0 0 0,0 1 11 0 0,28 3 170 0 0,-23-5-170 0 0,0-1 0 0 0,-1 0 0 0 0,0 0 0 0 0,1 0 0 0 0,-1-1 0 0 0,0 0 0 0 0,3-4-11 0 0,0 2-13 0 0,-5 3 20 0 0,0 0 0 0 0,0 0-1 0 0,-1-1 1 0 0,1 0 0 0 0,-1 0-1 0 0,2-2-6 0 0,8-10 142 0 0,-8 8-40 0 0,9-7 38 0 0,24-10-1082 0 0,-14 9-1250 0 0,-12 8 862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00:24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11976 0 0,'0'0'546'0'0,"0"0"-10"0"0,4 14 550 0 0,8 29 4906 0 0,4 23-5992 0 0,2 12 1335 0 0,-11-35-1335 0 0,-2-8 0 0 0,-5-25 297 0 0,-1-2-1223 0 0,2-5-2647 0 0,-3-4 2040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09:59:50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30 671 7400 0 0,'-2'-13'3016'0'0,"0"1"0"0"0,1-1 0 0 0,0-9-3016 0 0,0 6 1622 0 0,0 1 0 0 0,-1 0 0 0 0,-3-8-1622 0 0,-3-25 1571 0 0,5 16-646 0 0,0 1 0 0 0,3-1 1 0 0,0 0-1 0 0,5-25-925 0 0,0 27 149 0 0,1 0 1 0 0,2 0-1 0 0,1 1 0 0 0,3-7-149 0 0,-4 17-25 0 0,19-43 320 0 0,-5 25-284 0 0,-21 34-6 0 0,1 0-1 0 0,1 0 0 0 0,-1 1 1 0 0,0-1-1 0 0,1 1 0 0 0,-1 0 0 0 0,1 0 1 0 0,0 0-1 0 0,-1 0 0 0 0,1 0 0 0 0,0 0 1 0 0,0 1-1 0 0,0-1 0 0 0,1 1 0 0 0,-1 0 1 0 0,0 0-1 0 0,0 0 0 0 0,1 0 0 0 0,-1 1 1 0 0,1-1-1 0 0,-1 1 0 0 0,0 0 0 0 0,1 0 1 0 0,-1 0-1 0 0,1 1 0 0 0,2 0-4 0 0,-1 0 3 0 0,-1 0-1 0 0,1 1 1 0 0,-1 0 0 0 0,1-1-1 0 0,-1 2 1 0 0,0-1 0 0 0,0 0-1 0 0,0 1 1 0 0,0 0 0 0 0,0 0-1 0 0,-1 0 1 0 0,1 0 0 0 0,-1 1-1 0 0,0-1 1 0 0,0 1 0 0 0,0 0-1 0 0,-1 0 1 0 0,1 0 0 0 0,-1 0-1 0 0,0 0 1 0 0,0 1 0 0 0,0-1-1 0 0,0 1 1 0 0,-1 1-3 0 0,2 2 0 0 0,-1 0 0 0 0,1-1 0 0 0,0 0 0 0 0,3 6 0 0 0,8 18 0 0 0,13 36 176 0 0,-20-43-222 0 0,0 1-1 0 0,-2 0 0 0 0,2 19 47 0 0,-5-30-4 0 0,-1-4 4 0 0,0-3 0 0 0,0 0 0 0 0,0 0 0 0 0,-1 0 0 0 0,0 0 0 0 0,0 0 0 0 0,-1 14 0 0 0,2-1 0 0 0,0 1 0 0 0,2 7 0 0 0,0 3 0 0 0,-2-17 11 0 0,0 6 91 0 0,2 1 0 0 0,1 8-102 0 0,-2-21 42 0 0,-1 1 0 0 0,-1 0 0 0 0,1 0 0 0 0,-2 2-42 0 0,1-1 93 0 0,0-9-128 0 0,0-1-30 0 0,0 0-70 0 0,0 0-297 0 0,0 0-130 0 0,-3-4-7341 0 0,1 3-280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00:2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15376 0 0,'0'20'1393'0'0,"19"-20"980"0"0,15 10-1745 0 0,1 2 1 0 0,-2 2-1 0 0,1 1 0 0 0,21 15-628 0 0,-45-25-20 0 0,0 1-1 0 0,-1 0 0 0 0,0 1 0 0 0,0 0 0 0 0,0 0 0 0 0,-1 1 1 0 0,4 4 20 0 0,-10-8 83 0 0,1-1 0 0 0,-1 0 0 0 0,0 1 0 0 0,0-1 0 0 0,0 1 0 0 0,-1 0 0 0 0,1 0 0 0 0,-1 0 0 0 0,0-1 1 0 0,0 1-1 0 0,0 0 0 0 0,0 1 0 0 0,-1-1 0 0 0,1 0 0 0 0,-1 0 0 0 0,0 0 0 0 0,-1 0 0 0 0,1 0 1 0 0,-1 0-1 0 0,0 0 0 0 0,0 0 0 0 0,0 1-83 0 0,-1 1-11 0 0,0 0 1 0 0,-1 0-1 0 0,0-1 1 0 0,0 1-1 0 0,0-1 0 0 0,0 1 1 0 0,-1-1-1 0 0,0 0 0 0 0,-1 0 11 0 0,0 1 194 0 0,0-1-1 0 0,-1 0 1 0 0,1 0-1 0 0,-1-1 0 0 0,0 0 1 0 0,-1 0-1 0 0,1 0 1 0 0,-1-1-1 0 0,1 0 0 0 0,-1 0 1 0 0,0 0-1 0 0,-2-1-193 0 0,6-1 1 0 0,0-1 0 0 0,1 0 0 0 0,-1 1 1 0 0,0-1-1 0 0,0-1 0 0 0,1 1 0 0 0,-1 0 0 0 0,0-1 0 0 0,0 1 0 0 0,1-1 0 0 0,-1 0 0 0 0,-1 0-1 0 0,-3-2 0 0 0,0-1 0 0 0,0 1-1 0 0,-6-5 1 0 0,13 8-34 0 0,0 0-1 0 0,-1 0 0 0 0,1 0 0 0 0,0 0 1 0 0,0 0-1 0 0,0 0 0 0 0,-1 0 0 0 0,1 0 1 0 0,0 0-1 0 0,0-1 0 0 0,0 1 1 0 0,0 0-1 0 0,-1 0 0 0 0,1 0 0 0 0,0 0 1 0 0,0 0-1 0 0,0 0 0 0 0,0-1 0 0 0,-1 1 1 0 0,1 0-1 0 0,0 0 0 0 0,0 0 1 0 0,0 0-1 0 0,0-1 0 0 0,0 1 0 0 0,0 0 1 0 0,0 0-1 0 0,0 0 0 0 0,0-1 0 0 0,-1 1 1 0 0,1 0-1 0 0,0 0 0 0 0,0 0 1 0 0,0-1-1 0 0,0 1 0 0 0,0 0 0 0 0,0 0 1 0 0,0 0-1 0 0,0-1 0 0 0,1 1 0 0 0,-1 0 1 0 0,0 0-1 0 0,0 0 0 0 0,0-1 1 0 0,0 1-1 0 0,0 0 0 0 0,0 0 0 0 0,0 0 1 0 0,0 0-1 0 0,0-1 0 0 0,1 1 1 0 0,-1 0-1 0 0,0 0 0 0 0,0 0 0 0 0,0 0 1 0 0,0-1-1 0 0,0 1 0 0 0,1 0 0 0 0,-1 0 1 0 0,0 0-1 0 0,0 0 0 0 0,0 0 1 0 0,1 0-1 0 0,-1 0 0 0 0,0 0 0 0 0,0 0 35 0 0,14-3-3326 0 0,-2 2 1280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00:25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110 108 10136 0 0,'-1'-4'419'0'0,"1"0"-1"0"0,1 0 1 0 0,-1 0 0 0 0,1 1 0 0 0,-1-1 0 0 0,1 0 0 0 0,1-1-419 0 0,-2-1 923 0 0,0 0 0 0 0,0 0 0 0 0,0 0 0 0 0,-1 0 0 0 0,1 0 0 0 0,-1 0 0 0 0,-1 0 0 0 0,1 0 0 0 0,-2-2-923 0 0,3 8 53 0 0,0-1-1 0 0,0 0 0 0 0,0 1 0 0 0,0-1 1 0 0,-1 1-1 0 0,1-1 0 0 0,0 0 0 0 0,-1 1 1 0 0,1-1-1 0 0,0 1 0 0 0,-1-1 0 0 0,1 0 1 0 0,-1 1-1 0 0,1-1 0 0 0,-1 1 0 0 0,1 0 1 0 0,-1-1-1 0 0,1 1 0 0 0,-1-1 0 0 0,1 1 1 0 0,-1 0-1 0 0,1-1 0 0 0,-1 1 0 0 0,0 0 1 0 0,1 0-1 0 0,-1-1 0 0 0,0 1 0 0 0,1 0 0 0 0,-1 0 1 0 0,0 0-1 0 0,1 0 0 0 0,-1 0 0 0 0,0 0 1 0 0,1 0-1 0 0,-1 0 0 0 0,0 0 0 0 0,1 0 1 0 0,-1 0-1 0 0,0 0 0 0 0,1 1 0 0 0,-1-1 1 0 0,0 0-1 0 0,1 0 0 0 0,-1 1-52 0 0,-1 0 129 0 0,0 1-1 0 0,0-1 1 0 0,0 1-1 0 0,0 0 1 0 0,0-1-1 0 0,0 1 1 0 0,1 0-1 0 0,-1 0 1 0 0,1 0-1 0 0,-2 2-128 0 0,-11 20 488 0 0,-16 29-344 0 0,27-46-147 0 0,0 0 0 0 0,1 0-1 0 0,-1 0 1 0 0,1 0-1 0 0,1 0 1 0 0,-1 0-1 0 0,1 1 4 0 0,1-6 0 0 0,0-1 0 0 0,0 1 0 0 0,0-1 0 0 0,0 1 0 0 0,0-1 0 0 0,0 1 0 0 0,0-1 0 0 0,1 1 0 0 0,-1-1 0 0 0,1 0 0 0 0,-1 1 0 0 0,1-1 0 0 0,0 2 0 0 0,-1-3 0 0 0,1 1 0 0 0,-1 0 0 0 0,1-1 0 0 0,-1 1 0 0 0,1-1 0 0 0,-1 1 0 0 0,1-1 0 0 0,0 1 0 0 0,-1-1 0 0 0,1 1 0 0 0,0-1 0 0 0,-1 0 0 0 0,1 1 0 0 0,0-1 0 0 0,0 0 0 0 0,-1 0 0 0 0,1 1 0 0 0,1-1 0 0 0,0 0 0 0 0,1 0 0 0 0,-1 0 0 0 0,0 0 0 0 0,1-1 0 0 0,-1 1 0 0 0,1-1 0 0 0,-1 1 0 0 0,0-1 0 0 0,1 0 0 0 0,-1 0 0 0 0,0 0 0 0 0,0 0 0 0 0,0 0 0 0 0,1-1 0 0 0,34-25 0 0 0,-27 19 0 0 0,0 1 0 0 0,0 0 0 0 0,0 0 0 0 0,6-1 0 0 0,-15 8 0 0 0,-1 0 0 0 0,1 0 0 0 0,0 1 0 0 0,-1-1 0 0 0,1 0 0 0 0,0 0 0 0 0,-1 1 0 0 0,1-1 0 0 0,0 0 0 0 0,-1 1 0 0 0,1-1 0 0 0,-1 0 0 0 0,1 1 0 0 0,0-1 0 0 0,-1 1 0 0 0,1-1 0 0 0,-1 1 0 0 0,1 0 0 0 0,-1-1 0 0 0,0 1 0 0 0,1-1 0 0 0,-1 1 0 0 0,1 0 0 0 0,-1 0 0 0 0,4 4 349 0 0,-1 1-1 0 0,1-1 0 0 0,-2 1 0 0 0,2 2-348 0 0,-2-3-99 0 0,0-1-1 0 0,1 1 1 0 0,-1-1-1 0 0,1 0 1 0 0,0 1-1 0 0,3 2 100 0 0,-5-6-1436 0 0,-1-1-76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00:25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17047 0 0,'0'5'2059'0'0,"0"5"-462"0"0,8 17 931 0 0,-3 16-440 0 0,-2-15-1840 0 0,24 126 1541 0 0,-6-52-1858 0 0,-16-75-402 0 0,-5-9-4515 0 0,0-14-3076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00:26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23039 0 0,'1'-2'212'0'0,"1"0"0"0"0,0 0 0 0 0,0 0 0 0 0,0 0 0 0 0,0 1 0 0 0,0-1 1 0 0,0 0-1 0 0,0 1 0 0 0,0-1 0 0 0,1 1 0 0 0,-1 0 0 0 0,1 0-212 0 0,11-8 38 0 0,-1 0 369 0 0,0 0-1 0 0,1 1 1 0 0,0 0 0 0 0,1 1-1 0 0,-1 0 1 0 0,7-1-407 0 0,-11 6-2107 0 0,-1-1-1 0 0,0 1 1 0 0,1 0 0 0 0,2 1 2107 0 0,-6 0-8441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00:26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144 140 14336 0 0,'0'0'330'0'0,"-2"-5"902"0"0,7-4-185 0 0,0 1 92 0 0,-1 1 1 0 0,0-1-1 0 0,-1 0 1 0 0,0 0-1 0 0,0 0 1 0 0,0-3-1140 0 0,-3 9 134 0 0,0 0-1 0 0,1 0 1 0 0,-1-1 0 0 0,0 1 0 0 0,0 0 0 0 0,0-1-1 0 0,-1 1 1 0 0,1 0 0 0 0,0 0 0 0 0,-1-1 0 0 0,0 1-1 0 0,1 0 1 0 0,-1 0 0 0 0,0 0 0 0 0,0 0 0 0 0,0 0-1 0 0,0 0 1 0 0,-1 0 0 0 0,1 0 0 0 0,0 0 0 0 0,-1 0-1 0 0,0 1 1 0 0,1-1 0 0 0,-1 1 0 0 0,0-1 0 0 0,0 0-134 0 0,0 1 19 0 0,1 0 0 0 0,-1 0 0 0 0,1-1 0 0 0,-1 1 0 0 0,1 0 0 0 0,-1 1 0 0 0,0-1 0 0 0,1 0 1 0 0,-1 0-1 0 0,0 1 0 0 0,0-1 0 0 0,0 1 0 0 0,1-1 0 0 0,-1 1 0 0 0,0 0 0 0 0,0 0 1 0 0,0 0-1 0 0,0 0 0 0 0,0 0 0 0 0,1 0 0 0 0,-1 1 0 0 0,0-1 0 0 0,0 0 0 0 0,0 1 1 0 0,0 0-1 0 0,1-1 0 0 0,-1 1 0 0 0,0 0 0 0 0,1 0 0 0 0,-1 0 0 0 0,1 0 0 0 0,-1 0 1 0 0,1 0-1 0 0,-1 0 0 0 0,0 2-19 0 0,-7 6 33 0 0,0 1 1 0 0,0 0-1 0 0,1 0 1 0 0,0 1-1 0 0,1 0 1 0 0,0 0-1 0 0,1 1 1 0 0,0 0-1 0 0,1 1-33 0 0,2-8-19 0 0,1 0 0 0 0,0 0 0 0 0,1 1 0 0 0,-1-1 0 0 0,1 1 0 0 0,0-1 1 0 0,1 1-1 0 0,-1 0 0 0 0,1-1 19 0 0,0-1 9 0 0,0-1 1 0 0,1 0-1 0 0,-1 0 1 0 0,1 0-1 0 0,0 1 1 0 0,0-1 0 0 0,0 0-1 0 0,0 0 1 0 0,0 0-1 0 0,1 0 1 0 0,-1-1 0 0 0,1 1-1 0 0,0 0 1 0 0,0-1-1 0 0,0 1 1 0 0,0-1-10 0 0,-1 0-32 0 0,1 0 0 0 0,-1-1 1 0 0,1 1-1 0 0,-1-1 0 0 0,1 0 1 0 0,0 1-1 0 0,0-1 0 0 0,-1 0 0 0 0,1 0 1 0 0,0 0-1 0 0,0-1 0 0 0,0 1 1 0 0,0 0-1 0 0,0-1 0 0 0,0 1 0 0 0,0-1 1 0 0,1 1-1 0 0,-1-1 0 0 0,1 0 32 0 0,0 0 15 0 0,-1-1 0 0 0,1 1 0 0 0,0-1-1 0 0,0 0 1 0 0,-1 0 0 0 0,1 0-1 0 0,0 0 1 0 0,-1 0 0 0 0,1-1 0 0 0,-1 1-1 0 0,0-1 1 0 0,1 1 0 0 0,-1-1-15 0 0,7-7 262 0 0,0 1 0 0 0,-1-2 0 0 0,0 1 0 0 0,0-1 0 0 0,-1 0 0 0 0,0-1-262 0 0,-4 7-23 0 0,12-16 158 0 0,-14 19-128 0 0,-1 0-1 0 0,1 1 1 0 0,0-1-1 0 0,-1 1 0 0 0,1-1 1 0 0,0 1-1 0 0,0-1 0 0 0,0 1 1 0 0,-1 0-1 0 0,1-1 1 0 0,0 1-1 0 0,0 0 0 0 0,0-1 1 0 0,0 1-1 0 0,0 0 1 0 0,-1 0-1 0 0,1 0 0 0 0,0 0 1 0 0,0 0-1 0 0,0 0 1 0 0,0 0-1 0 0,0 0 0 0 0,0 0 1 0 0,0 1-1 0 0,0-1-6 0 0,2 2 51 0 0,0-1 1 0 0,-1 1-1 0 0,1 0 0 0 0,0 0 1 0 0,-1 0-1 0 0,1 0 0 0 0,-1 1 0 0 0,0-1 1 0 0,0 1-1 0 0,0-1 0 0 0,0 1 1 0 0,0 0-1 0 0,0 0 0 0 0,-1 0 0 0 0,1 1-51 0 0,-1-1 46 0 0,1 0 0 0 0,0 0-1 0 0,-1 0 1 0 0,1 0 0 0 0,0 0 0 0 0,1-1-1 0 0,-1 1 1 0 0,0-1 0 0 0,1 1-1 0 0,0-1 1 0 0,-1 0 0 0 0,1 0-1 0 0,0 0 1 0 0,0 0 0 0 0,1 0-46 0 0,0-1-395 0 0,12 6 668 0 0,-16-7-432 0 0,1 0 1 0 0,-1 1-1 0 0,0-1 0 0 0,1 0 0 0 0,-1 0 0 0 0,0 1 0 0 0,0-1 0 0 0,1 0 0 0 0,-1 0 0 0 0,0 1 0 0 0,0-1 0 0 0,1 0 0 0 0,-1 1 1 0 0,0-1-1 0 0,0 0 0 0 0,0 1 0 0 0,1-1 0 0 0,-1 1 0 0 0,0-1 0 0 0,0 0 0 0 0,0 1 159 0 0,0 1-9972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00:27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14280 0 0,'3'33'2655'0'0,"8"14"3039"0"0,0 3-3886 0 0,-4-17-1441 0 0,2-2 0 0 0,1 1 1 0 0,12 25-368 0 0,-10-27 28 0 0,-3-3-10 0 0,11 24-2040 0 0,-17-47 792 0 0,-3-2-248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00:27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21191 0 0,'0'0'480'0'0,"15"6"1348"0"0,-4-2-1660 0 0,-1 1 0 0 0,1 0-1 0 0,-1 0 1 0 0,0 2-1 0 0,-1-1 1 0 0,0 1 0 0 0,0 0-1 0 0,0 1 1 0 0,-1 0 0 0 0,0 0-1 0 0,0 2-167 0 0,2 0 137 0 0,-8-9-133 0 0,-1 0 0 0 0,0 0 0 0 0,0 0 0 0 0,0 0 1 0 0,0 0-1 0 0,0 0 0 0 0,0 0 0 0 0,-1 0 0 0 0,1 0 0 0 0,0 1 0 0 0,0-1 1 0 0,-1 0-1 0 0,1 0 0 0 0,-1 1 0 0 0,1-1 0 0 0,-1 0 0 0 0,0 1 0 0 0,1-1 1 0 0,-1 0-1 0 0,0 1 0 0 0,0-1 0 0 0,0 1 0 0 0,0 0-4 0 0,-1 6 203 0 0,1 0 0 0 0,-1 0 0 0 0,-1-1 0 0 0,1 1 0 0 0,-1-1 0 0 0,-1 1 0 0 0,1-1 0 0 0,-2 2-203 0 0,2-5 42 0 0,-1 0 0 0 0,1 0 0 0 0,-1 0-1 0 0,1-1 1 0 0,-1 1 0 0 0,0 0 0 0 0,-1-1 0 0 0,1 0-1 0 0,0 0 1 0 0,-1 0 0 0 0,0 0 0 0 0,0-1 0 0 0,0 1-1 0 0,-1 0-41 0 0,-16 1 763 0 0,21-4-749 0 0,0 0-1 0 0,0 1 1 0 0,-1-1-1 0 0,1 0 1 0 0,0 0-1 0 0,0 0 1 0 0,0 1-1 0 0,-1-1 1 0 0,1 0-1 0 0,0 0 1 0 0,-1 0-1 0 0,1 0 1 0 0,0 0-1 0 0,0 0 1 0 0,-1 1-1 0 0,1-1 1 0 0,0 0-1 0 0,-1 0 1 0 0,1 0-1 0 0,0 0 1 0 0,0 0-1 0 0,-1 0 1 0 0,1 0-1 0 0,0 0 1 0 0,-1 0-1 0 0,1 0 1 0 0,0-1-1 0 0,-1 1 1 0 0,1 0-1 0 0,0 0 1 0 0,0 0-1 0 0,-1 0 1 0 0,1 0-1 0 0,0 0 1 0 0,0-1-1 0 0,-1 1 1 0 0,1 0-1 0 0,0 0 1 0 0,0 0-1 0 0,0-1 1 0 0,-1 1-1 0 0,1 0 1 0 0,0 0-1 0 0,0-1 1 0 0,0 1-1 0 0,0 0 1 0 0,-1 0-1 0 0,1-1 1 0 0,0 1-1 0 0,0 0 1 0 0,0-1-1 0 0,0 1 1 0 0,0 0-1 0 0,0-1 1 0 0,0 1-1 0 0,0 0 1 0 0,0 0-1 0 0,0-1 1 0 0,0 1-1 0 0,0 0 1 0 0,0-1-1 0 0,0 1 1 0 0,0 0-1 0 0,0-1-13 0 0,0 1-23 0 0,0-1-1 0 0,0 1 1 0 0,0-1-1 0 0,0 1 1 0 0,0-1-1 0 0,0 1 1 0 0,0-1-1 0 0,0 1 1 0 0,0 0 0 0 0,0-1-1 0 0,0 1 1 0 0,-1-1-1 0 0,1 1 1 0 0,0-1-1 0 0,0 1 1 0 0,-1 0-1 0 0,1-1 1 0 0,0 1-1 0 0,0-1 1 0 0,-1 1 0 0 0,1 0-1 0 0,0-1 1 0 0,-1 1-1 0 0,1 0 1 0 0,-1 0-1 0 0,1-1 1 0 0,-1 1 23 0 0,1 0-61 0 0,0 0 39 0 0,0 0 1 0 0,0 0-1 0 0,0 0 0 0 0,0 0 1 0 0,0 1-1 0 0,0-1 0 0 0,0 0 1 0 0,0 0-1 0 0,0 0 0 0 0,0 0 1 0 0,0 0-1 0 0,0 0 0 0 0,0 0 1 0 0,0 0-1 0 0,-1 0 0 0 0,1 0 1 0 0,0 0-1 0 0,0 0 1 0 0,0 0-1 0 0,0 0 0 0 0,0 0 1 0 0,0 0-1 0 0,0 0 0 0 0,0 0 1 0 0,0 0-1 0 0,0 0 0 0 0,0 0 1 0 0,-1 0-1 0 0,1 0 0 0 0,0 0 1 0 0,0 0-1 0 0,0 0 0 0 0,0 0 1 0 0,0 0-1 0 0,0 0 0 0 0,0 0 1 0 0,0 0-1 0 0,0 0 0 0 0,0 0 1 0 0,-1 0-1 0 0,1 0 0 0 0,0 0 1 0 0,0 0-1 0 0,0 0 0 0 0,0 0 1 0 0,0 0-1 0 0,0 0 22 0 0,-1-5-852 0 0,-2-11 500 0 0,4 2-8264 0 0,1 7 905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00:2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12 223 2304 0 0,'0'0'668'0'0,"0"0"1964"0"0,0 1 1260 0 0,0 2-1479 0 0,0-3 1758 0 0,3-17 3233 0 0,-9-12-4960 0 0,2 6-929 0 0,3 15-1593 0 0,-1-15 1544 0 0,1-22-1466 0 0,1 39 84 0 0,0 0-1 0 0,1 0 0 0 0,0 0 0 0 0,0 1 0 0 0,0-1 0 0 0,1 0 1 0 0,0 1-1 0 0,0-1 0 0 0,0 1 0 0 0,1-2-83 0 0,-2 6 1 0 0,0 0 0 0 0,0-1-1 0 0,0 1 1 0 0,1 0 0 0 0,-1 0-1 0 0,0 0 1 0 0,0 0 0 0 0,1 0 0 0 0,-1 0-1 0 0,1 0 1 0 0,-1 0 0 0 0,1 0-1 0 0,-1 1 1 0 0,1-1 0 0 0,-1 0 0 0 0,1 1-1 0 0,0 0 1 0 0,-1-1 0 0 0,1 1-1 0 0,0 0 1 0 0,-1 0 0 0 0,1 0 0 0 0,0 0-1 0 0,0 0 1 0 0,0 0-1 0 0,-1 0-166 0 0,0 1 0 0 0,0-1 0 0 0,0 0 0 0 0,0 1 0 0 0,0-1 0 0 0,0 1-1 0 0,0-1 1 0 0,0 1 0 0 0,0-1 0 0 0,0 1 0 0 0,0 0 0 0 0,0-1 0 0 0,0 1 0 0 0,0 0 0 0 0,-1 0 166 0 0,5 4-1399 0 0,-1-1-9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00:28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17503 0 0,'0'0'101'0'0,"0"0"-1"0"0,1-1 0 0 0,-1 1 0 0 0,0 0 0 0 0,0 0 0 0 0,1 0 0 0 0,-1 0 0 0 0,0 0 0 0 0,0 0 0 0 0,1 0 0 0 0,-1 0 0 0 0,0 0 0 0 0,0 0 0 0 0,1 0 1 0 0,-1 0-1 0 0,0 0 0 0 0,0 0 0 0 0,0 0 0 0 0,1 0 0 0 0,-1 0 0 0 0,0 1 0 0 0,0-1 0 0 0,1 0 0 0 0,-1 0 0 0 0,0 0 0 0 0,0 0 0 0 0,0 0 1 0 0,1 1-1 0 0,-1-1 0 0 0,0 0 0 0 0,0 0 0 0 0,0 0 0 0 0,0 0 0 0 0,1 1 0 0 0,-1-1 0 0 0,0 0 0 0 0,0 0 0 0 0,0 1 0 0 0,0-1 0 0 0,0 0 0 0 0,0 0 1 0 0,0 0-1 0 0,0 1 0 0 0,1-1-100 0 0,5 12 3171 0 0,-2 0-2466 0 0,-1-1 0 0 0,0 1 0 0 0,-1 0 0 0 0,0 5-705 0 0,0-1 793 0 0,1-1-1 0 0,2 8-792 0 0,2 1-360 0 0,-7-24-457 0 0,0 0-263 0 0,0-4-7363 0 0,0-1 332 0 0</inkml:trace>
  <inkml:trace contextRef="#ctx0" brushRef="#br0" timeOffset="1">1 0 19351 0 0,'0'0'856'0'0,"0"0"176"0"0,0 0-824 0 0,0 0-208 0 0,0 0 0 0 0,0 0 0 0 0,0 0 448 0 0,0 0 56 0 0,0 0 8 0 0,0 0-9631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00:2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28 12896 0 0,'-1'8'463'0'0,"0"-1"1"0"0,0 0 0 0 0,1 1 0 0 0,0-1-1 0 0,0 1-463 0 0,3 11 3847 0 0,-1-6-1966 0 0,1-1 0 0 0,1-1 0 0 0,0 1 0 0 0,3 8-1881 0 0,-1-9 146 0 0,0 0 0 0 0,0 0 0 0 0,1 0 0 0 0,1 0 0 0 0,0-1 0 0 0,0-1 0 0 0,4 4-146 0 0,-12-12 33 0 0,1 0-1 0 0,0 0 0 0 0,0 0 1 0 0,0 0-1 0 0,1 0 1 0 0,-1 0-1 0 0,0-1 1 0 0,0 1-1 0 0,0 0 0 0 0,1-1 1 0 0,-1 1-1 0 0,0 0 1 0 0,1-1-1 0 0,-1 0 1 0 0,0 1-1 0 0,1-1 0 0 0,-1 0 1 0 0,1 0-1 0 0,-1 0 1 0 0,0 0-1 0 0,1 0 1 0 0,-1 0-1 0 0,1 0 0 0 0,-1 0 1 0 0,0 0-1 0 0,1-1 1 0 0,-1 1-1 0 0,1-1-32 0 0,-1 0 47 0 0,1 0-1 0 0,0 0 1 0 0,-1 0-1 0 0,1 0 1 0 0,-1-1-1 0 0,1 1 1 0 0,-1-1-1 0 0,0 1 1 0 0,0-1-1 0 0,1 1 1 0 0,-1-1-1 0 0,0 0 1 0 0,-1 1 0 0 0,1-1-1 0 0,0 0 1 0 0,0 0-1 0 0,-1 0 1 0 0,1 0-1 0 0,-1-2-46 0 0,9-47 227 0 0,-4-27 568 0 0,-3 32-565 0 0,2 0-230 0 0,-3 44-2811 0 0,0 5-3364 0 0,-1-3 5703 0 0,0 5-8649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09:59:52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36 3224 0 0,'-1'-1'188'0'0,"1"1"0"0"0,0 0 1 0 0,0 0-1 0 0,0 0 0 0 0,0 0 0 0 0,0 0 0 0 0,0 0 1 0 0,-1 0-1 0 0,1-1 0 0 0,0 1 0 0 0,0 0 1 0 0,0 0-1 0 0,0 0 0 0 0,-1 0 0 0 0,1 0 0 0 0,0 0 1 0 0,0 0-1 0 0,0 0 0 0 0,0 0 0 0 0,-1 0 0 0 0,1 0 1 0 0,0 0-1 0 0,0 0 0 0 0,0 0 0 0 0,-1 0 1 0 0,1 0-1 0 0,0 0 0 0 0,0 0 0 0 0,0 0 0 0 0,0 0 1 0 0,-1 0-1 0 0,1 0 0 0 0,0 1 0 0 0,0-1 1 0 0,0 0-1 0 0,0 0 0 0 0,0 0 0 0 0,-1 0 0 0 0,1 0-188 0 0,-5 9 2540 0 0,0 11-1566 0 0,5-20-846 0 0,-3 16 567 0 0,2 0-1 0 0,0-1 0 0 0,1 1 1 0 0,0 2-695 0 0,0 6 731 0 0,3 6 39 0 0,-3-28-727 0 0,0 0 1 0 0,1 0 0 0 0,-1-1-1 0 0,1 1 1 0 0,0 0-1 0 0,-1 0 1 0 0,1 0 0 0 0,0-1-1 0 0,0 1 1 0 0,0 0 0 0 0,0-1-1 0 0,0 1 1 0 0,1-1-1 0 0,-1 1-43 0 0,0-2 3 0 0,-1 0-1 0 0,0 0 1 0 0,1 0-1 0 0,-1 0 1 0 0,0 0-1 0 0,0-1 1 0 0,1 1-1 0 0,-1 0 0 0 0,0 0 1 0 0,0 0-1 0 0,0 0 1 0 0,1 0-1 0 0,-1-1 1 0 0,0 1-1 0 0,0 0 1 0 0,0 0-1 0 0,0-1 1 0 0,1 1-1 0 0,-1 0 0 0 0,0 0 1 0 0,0-1-1 0 0,0 1 1 0 0,0 0-1 0 0,0 0 1 0 0,0-1-1 0 0,0 1 1 0 0,0 0-1 0 0,0 0 1 0 0,0-1-1 0 0,0 1 0 0 0,0 0-2 0 0,3-10 58 0 0,0-14 47 0 0,-1 0-1 0 0,-1 0 1 0 0,-2 0 0 0 0,0 0 0 0 0,-4-20-105 0 0,6 35 140 0 0,-1 8-100 0 0,0 0 0 0 0,1 1-1 0 0,-1-1 1 0 0,0 1 0 0 0,0-1-1 0 0,0 0 1 0 0,0 1 0 0 0,0-1 0 0 0,0 1-1 0 0,0-1 1 0 0,0 0 0 0 0,0 1 0 0 0,0-1-1 0 0,0 0 1 0 0,0 1 0 0 0,0-1-1 0 0,-1 1 1 0 0,1-1 0 0 0,0 0 0 0 0,0 1-1 0 0,-1-1-39 0 0,1 1 218 0 0,0 0-62 0 0,0 0-27 0 0,-1 22 654 0 0,0-15-710 0 0,1 0 0 0 0,0 1 0 0 0,0-1 0 0 0,1 1-1 0 0,0-1 1 0 0,0 0 0 0 0,1 0 0 0 0,0 1 0 0 0,0-1 0 0 0,1 1-73 0 0,-3-7 6 0 0,1 0 1 0 0,0 1-1 0 0,-1-1 0 0 0,1 0 0 0 0,0 0 1 0 0,0 0-1 0 0,0 1 0 0 0,0-1 1 0 0,0 0-1 0 0,0 0 0 0 0,0 0 0 0 0,0-1 1 0 0,1 1-1 0 0,-1 0 0 0 0,0 0 0 0 0,1-1 1 0 0,-1 1-1 0 0,0-1 0 0 0,1 1 1 0 0,-1-1-1 0 0,1 1 0 0 0,-1-1 0 0 0,0 0 1 0 0,1 0-1 0 0,-1 0 0 0 0,1 1 1 0 0,-1-2-1 0 0,1 1 0 0 0,-1 0 0 0 0,1 0 1 0 0,-1 0-1 0 0,1-1 0 0 0,-1 1 1 0 0,0-1-1 0 0,1 1 0 0 0,-1-1 0 0 0,0 1 1 0 0,1-1-1 0 0,-1 0 0 0 0,0 0 0 0 0,0 1 1 0 0,1-1-1 0 0,-1 0 0 0 0,0 0 1 0 0,0 0-1 0 0,0-1 0 0 0,0 1 0 0 0,0 0 1 0 0,-1 0-1 0 0,1 0 0 0 0,0-1 1 0 0,0 0-7 0 0,1-4 32 0 0,-1 1 1 0 0,1-1-1 0 0,-1 0 1 0 0,-1 0-1 0 0,1 0 1 0 0,-1 1-1 0 0,0-1 1 0 0,0 0 0 0 0,-1 0-1 0 0,0-1-32 0 0,1 3 36 0 0,-1 1 1 0 0,0-1-1 0 0,0 0 0 0 0,0 0 1 0 0,0 1-1 0 0,-1-1 0 0 0,0 1 1 0 0,1-1-1 0 0,-1 1 0 0 0,0 0 1 0 0,-1 0-1 0 0,1-1 0 0 0,-1 2 1 0 0,1-1-1 0 0,-1 0 0 0 0,0 0-36 0 0,2 3 6 0 0,1-1 0 0 0,0 1 0 0 0,-1 0 0 0 0,1 0 0 0 0,0-1-1 0 0,-1 1 1 0 0,1 0 0 0 0,-1 0 0 0 0,1 0 0 0 0,-1 0 0 0 0,1-1 0 0 0,-1 1-1 0 0,1 0 1 0 0,0 0 0 0 0,-1 0 0 0 0,1 0 0 0 0,-1 0 0 0 0,1 0 0 0 0,-1 0-1 0 0,1 0 1 0 0,-1 0 0 0 0,1 0 0 0 0,-1 1 0 0 0,1-1 0 0 0,-1 0 0 0 0,1 0 0 0 0,0 0-1 0 0,-1 0 1 0 0,0 1-6 0 0,0 0 32 0 0,0 0 1 0 0,0 0-1 0 0,0 0 0 0 0,0 0 0 0 0,0 0 0 0 0,0 0 1 0 0,0 1-1 0 0,1-1 0 0 0,-1 0 0 0 0,0 1-32 0 0,-10 31 452 0 0,9-25-452 0 0,0 0 0 0 0,1 0 0 0 0,1 0 0 0 0,-1 0 0 0 0,1 0 0 0 0,0 0 0 0 0,1 0 0 0 0,0 0 0 0 0,0-1 0 0 0,1 1 0 0 0,0 0 0 0 0,1 3 0 0 0,-2-10-1 0 0,-1 0 1 0 0,0 1-1 0 0,1-1 0 0 0,-1 0 0 0 0,1-1 1 0 0,0 1-1 0 0,-1 0 0 0 0,1 0 0 0 0,0 0 1 0 0,0 0-1 0 0,-1 0 0 0 0,1-1 0 0 0,0 1 1 0 0,0 0-1 0 0,0-1 0 0 0,0 1 0 0 0,0 0 1 0 0,0-1-1 0 0,0 1 0 0 0,0-1 0 0 0,0 0 0 0 0,0 1 1 0 0,0-1-1 0 0,0 0 0 0 0,0 0 0 0 0,1 0 1 0 0,-1 1-1 0 0,0-1 0 0 0,0 0 0 0 0,0 0 1 0 0,0-1-1 0 0,0 1 0 0 0,0 0 0 0 0,1 0 1 0 0,-1-1-1 0 0,0 1 0 0 0,0 0 0 0 0,0-1 1 0 0,0 1-1 0 0,0-1 0 0 0,0 1 0 0 0,0-1 1 0 0,1-1-2 0 0,1 1 0 0 0,-1-1 0 0 0,1 0 0 0 0,-1 0 0 0 0,0 0-1 0 0,0 0 1 0 0,0 0 0 0 0,0-1 0 0 0,0 1 0 0 0,0-1 0 0 0,-1 1 0 0 0,1-1 0 0 0,-1 1-1 0 0,0-1 1 0 0,1-2 2 0 0,0-2 23 0 0,0 0 0 0 0,-1 0-1 0 0,0 0 1 0 0,0 0 0 0 0,0-1 0 0 0,-1-5-23 0 0,-1 9 10 0 0,1 0 1 0 0,-1 0-1 0 0,0 0 0 0 0,0 0 1 0 0,0 1-1 0 0,-1-1 1 0 0,1 0-1 0 0,-1 1 1 0 0,0-1-1 0 0,0 1 0 0 0,0-1 1 0 0,0 1-1 0 0,-2-1-10 0 0,3 2 13 0 0,-1 0 1 0 0,0 0-1 0 0,1 0 0 0 0,-1 0 0 0 0,0 0 1 0 0,0 1-1 0 0,-1-1 0 0 0,1 1 0 0 0,0 0 1 0 0,-3-2-14 0 0,5 3 5 0 0,-1 0 1 0 0,1 0-1 0 0,-1 0 1 0 0,1 0 0 0 0,-1-1-1 0 0,1 1 1 0 0,-1 0-1 0 0,1 0 1 0 0,-1 0 0 0 0,1 1-1 0 0,-1-1 1 0 0,1 0 0 0 0,-1 0-1 0 0,0 0 1 0 0,1 0-1 0 0,-1 0 1 0 0,1 1 0 0 0,-1-1-1 0 0,1 0 1 0 0,0 0-1 0 0,-1 1-5 0 0,0 0 10 0 0,0-1 0 0 0,0 1-1 0 0,1 0 1 0 0,-1 0-1 0 0,0 0 1 0 0,1 0-1 0 0,-1 0 1 0 0,0 0-1 0 0,1 0 1 0 0,-1 1 0 0 0,1-1-1 0 0,0 0 1 0 0,-1 0-1 0 0,1 0-9 0 0,-3 10 8 0 0,0 0 0 0 0,1 1 0 0 0,0-1 0 0 0,1 1 0 0 0,0-1 0 0 0,1 1 0 0 0,0-1 0 0 0,1 1 0 0 0,0-1 0 0 0,2 6-8 0 0,-3-17 0 0 0,0 0 0 0 0,0 1 0 0 0,0-1 0 0 0,0 1 0 0 0,0-1 0 0 0,0 0 0 0 0,0 1 0 0 0,0-1 0 0 0,1 1 0 0 0,-1-1 0 0 0,0 0 0 0 0,0 1 0 0 0,0-1 0 0 0,0 0 0 0 0,1 1 0 0 0,-1-1 0 0 0,0 0 0 0 0,1 0 0 0 0,-1 1 0 0 0,0-1 0 0 0,0 0 0 0 0,1 0 0 0 0,-1 1 0 0 0,0-1 0 0 0,1 0 0 0 0,-1 0 0 0 0,0 0 0 0 0,1 0 0 0 0,-1 1 0 0 0,1-1 0 0 0,-1 0 0 0 0,1-1 0 0 0,0 1 0 0 0,-1 0 0 0 0,1 0 0 0 0,0-1 0 0 0,-1 1 0 0 0,1 0 0 0 0,-1-1 0 0 0,1 1 0 0 0,-1 0 0 0 0,1-1 0 0 0,-1 1 0 0 0,1-1 0 0 0,-1 1 0 0 0,1-1 0 0 0,-1 1 0 0 0,13-21 0 0 0,-11 17 12 0 0,0 0 0 0 0,-1 0 0 0 0,0 0 0 0 0,1 0 1 0 0,-1 0-1 0 0,-1 0 0 0 0,1-1 0 0 0,0 1 0 0 0,-1 0 0 0 0,0-1 0 0 0,-1-3-12 0 0,1 5 9 0 0,-1 0 0 0 0,1 0 0 0 0,-1 0 0 0 0,0 0 0 0 0,0 0 0 0 0,0 1 0 0 0,0-1 0 0 0,-1 0 0 0 0,1 1 0 0 0,-1-1 0 0 0,0 1 0 0 0,0-1 0 0 0,1 1 0 0 0,-1 0 0 0 0,-1 0 0 0 0,1 0 0 0 0,-1-1-9 0 0,2 2 6 0 0,1 1 1 0 0,0 0-1 0 0,-1-1 1 0 0,1 1-1 0 0,-1 0 1 0 0,1 0 0 0 0,-1-1-1 0 0,1 1 1 0 0,-1 0-1 0 0,1 0 1 0 0,-1 0 0 0 0,1 0-1 0 0,-1-1 1 0 0,1 1-1 0 0,-1 0 1 0 0,1 0 0 0 0,-1 0-1 0 0,1 0 1 0 0,-1 0-1 0 0,1 0 1 0 0,-1 0-1 0 0,0 1 1 0 0,1-1 0 0 0,-1 0-1 0 0,1 0 1 0 0,-1 0-1 0 0,0 1-6 0 0,0-1 17 0 0,0 1-1 0 0,0 0 1 0 0,1 0 0 0 0,-1 0-1 0 0,0 0 1 0 0,0 0-1 0 0,0 0 1 0 0,0 0-1 0 0,1 0 1 0 0,-1 0-1 0 0,1 0 1 0 0,-1 0-17 0 0,-1 4 36 0 0,0 0 1 0 0,0 0-1 0 0,1 0 1 0 0,0 0-1 0 0,-1 3-36 0 0,1-3 61 0 0,1 0 0 0 0,0-1-1 0 0,0 1 1 0 0,0 0-1 0 0,0 0 1 0 0,1 1-61 0 0,5 10-1901 0 0,-5-15 1257 0 0,0 0-1 0 0,-1 0 1 0 0,1 0 0 0 0,0 0-1 0 0,0 0 1 0 0,0 0 0 0 0,0-1-1 0 0,0 1 1 0 0,0 0 0 0 0,0 0-1 0 0,1-1 1 0 0,-1 1 644 0 0,6 1-7406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00:28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86 5528 0 0,'13'-14'981'0'0,"-11"12"115"0"0,-1 0 1 0 0,0 1-1 0 0,0-1 0 0 0,0 0 0 0 0,0 0 1 0 0,0 0-1 0 0,-1 0 0 0 0,1 0 0 0 0,-1 0 1 0 0,1-1-1097 0 0,-1 1 599 0 0,1 0 1 0 0,-1-1 0 0 0,0 1 0 0 0,0 0 0 0 0,0 0 0 0 0,-1 0 0 0 0,1-1 0 0 0,0 1 0 0 0,-1-1-600 0 0,0 1 174 0 0,1 1-1 0 0,-1-1 1 0 0,1 1-1 0 0,-1 0 1 0 0,0-1 0 0 0,1 1-1 0 0,-1 0 1 0 0,0 0-1 0 0,0-1 1 0 0,0 1-1 0 0,0 0 1 0 0,0 0-1 0 0,0 0 1 0 0,0 0-1 0 0,-1 0 1 0 0,1 0 0 0 0,0 0-1 0 0,0 1 1 0 0,-1-1-1 0 0,1 0 1 0 0,-1 1-1 0 0,1-1 1 0 0,0 1-1 0 0,-1-1 1 0 0,1 1 0 0 0,-1 0-1 0 0,1 0 1 0 0,-1 0-1 0 0,1-1 1 0 0,-1 2-174 0 0,0-2 86 0 0,0 1 0 0 0,0 1 1 0 0,0-1-1 0 0,0 0 0 0 0,0 0 0 0 0,0 1 1 0 0,1-1-1 0 0,-1 1 0 0 0,0-1 0 0 0,0 1 1 0 0,0 0-1 0 0,1 0 0 0 0,-2 1-86 0 0,0 0 73 0 0,0 1 1 0 0,0 0-1 0 0,0 0 0 0 0,1 0 1 0 0,-1 0-1 0 0,0 2-73 0 0,1-3 0 0 0,-8 11 0 0 0,1 2 0 0 0,0 0 0 0 0,-3 6 0 0 0,10-18 0 0 0,0 1 0 0 0,1-1 0 0 0,-1 1 0 0 0,1 0 0 0 0,0-1 0 0 0,0 1 0 0 0,0 0 0 0 0,1 0 0 0 0,-1 0 0 0 0,1 0 0 0 0,0 0 0 0 0,0 0 0 0 0,0-1 0 0 0,1 1 0 0 0,-1 0 0 0 0,1 0 0 0 0,0 0 0 0 0,0 0 0 0 0,0-3-2 0 0,-1 1 1 0 0,1-1-1 0 0,0 1 0 0 0,0-1 1 0 0,-1 1-1 0 0,1-1 0 0 0,0 1 1 0 0,0-1-1 0 0,0 0 0 0 0,0 1 0 0 0,1-1 1 0 0,-1 0-1 0 0,0 0 0 0 0,1 0 1 0 0,-1 0-1 0 0,0 0 0 0 0,1 0 1 0 0,-1 0-1 0 0,1-1 0 0 0,-1 1 1 0 0,3 0 1 0 0,-2-1 6 0 0,0 0 0 0 0,0 0-1 0 0,0 0 1 0 0,0 0 0 0 0,0 0 0 0 0,0 0 0 0 0,0-1 0 0 0,0 1 0 0 0,0-1 0 0 0,0 1 0 0 0,0-1 0 0 0,0 0 0 0 0,0 0 0 0 0,0 0 0 0 0,0-1-6 0 0,7-3 44 0 0,-1-2 1 0 0,0 1-1 0 0,0-1 0 0 0,0 0 1 0 0,-1-1-1 0 0,2-3-44 0 0,-3 4-6 0 0,1-1-9 0 0,0 0 0 0 0,0 0 0 0 0,0 1-1 0 0,4-2 16 0 0,-10 8 0 0 0,-1 1-1 0 0,1 0 0 0 0,-1-1 1 0 0,0 1-1 0 0,1 0 0 0 0,-1-1 1 0 0,1 1-1 0 0,-1 0 0 0 0,1 0 1 0 0,-1-1-1 0 0,1 1 0 0 0,-1 0 1 0 0,1 0-1 0 0,-1 0 0 0 0,1 0 1 0 0,-1 0-1 0 0,1 0 0 0 0,-1 0 1 0 0,1 0-1 0 0,-1 0 0 0 0,1 0 1 0 0,0 0-1 0 0,-1 0 0 0 0,1 0 1 0 0,-1 0-1 0 0,1 1 0 0 0,-1-1 1 0 0,1 0-1 0 0,-1 0 0 0 0,1 0 1 0 0,-1 1 0 0 0,1 0 27 0 0,0 0 1 0 0,0 0-1 0 0,0 0 1 0 0,-1 0-1 0 0,1 0 1 0 0,0 0-1 0 0,-1 0 1 0 0,1 1-1 0 0,0-1 1 0 0,-1 0-1 0 0,0 0 1 0 0,1 2-28 0 0,1 3 114 0 0,-1 1 1 0 0,0 0 0 0 0,0 0-1 0 0,-1 5-114 0 0,0-7 42 0 0,1 0-1 0 0,0 0 0 0 0,0 0 0 0 0,0 0 1 0 0,0-1-1 0 0,2 4-41 0 0,-2-6-97 0 0,-1 0 0 0 0,1 0 0 0 0,0 0 0 0 0,0 0 0 0 0,0-1 1 0 0,0 1-1 0 0,0 0 0 0 0,0 0 0 0 0,1-1 0 0 0,-1 1 0 0 0,1-1 0 0 0,-1 1 0 0 0,1-1 1 0 0,-1 0-1 0 0,1 1 0 0 0,1 0 97 0 0,4-4-2220 0 0,-2-1 377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00:29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52 12440 0 0,'1'-12'764'0'0,"-1"10"-183"0"0,0 1 0 0 0,-1 0 0 0 0,1 0 0 0 0,0-1-1 0 0,-1 1 1 0 0,1 0 0 0 0,-1 0 0 0 0,1 0 0 0 0,-1 0 0 0 0,0 0 0 0 0,1 0 0 0 0,-1-1-581 0 0,-13-9 6708 0 0,2 5-6409 0 0,9 5-217 0 0,0 0 0 0 0,0 0 0 0 0,1 0 1 0 0,-1 0-1 0 0,0 1 0 0 0,0-1 0 0 0,0 1 0 0 0,0 0 0 0 0,0 0 0 0 0,0 0-82 0 0,2 0 49 0 0,-1 1-1 0 0,0-1 0 0 0,1 1 1 0 0,-1 0-1 0 0,1 0 0 0 0,-1-1 0 0 0,1 1 1 0 0,-1 0-1 0 0,1 0 0 0 0,0 1 1 0 0,-1-1-1 0 0,1 0 0 0 0,0 0 0 0 0,0 1 1 0 0,0-1-1 0 0,0 0 0 0 0,0 1 0 0 0,0 0-48 0 0,-4 6 80 0 0,0 1 0 0 0,0-1-1 0 0,1 1 1 0 0,0 0 0 0 0,1 0-1 0 0,0 1 1 0 0,0-1 0 0 0,1 1-1 0 0,0 0 1 0 0,1 1-80 0 0,0-6 20 0 0,0 0 1 0 0,1 0-1 0 0,0 1 0 0 0,0-1 1 0 0,1 0-1 0 0,-1 1 0 0 0,1-1 1 0 0,0 0-1 0 0,1 0 0 0 0,-1 0 1 0 0,1 0-1 0 0,0 0 0 0 0,0 0 0 0 0,1 0 1 0 0,-1 0-1 0 0,1-1 0 0 0,0 1 1 0 0,0-1-1 0 0,3 2-20 0 0,-3-3 18 0 0,1 0 0 0 0,0-1-1 0 0,-1 1 1 0 0,1-1 0 0 0,0 0 0 0 0,0 0 0 0 0,1 0-1 0 0,-1-1 1 0 0,0 1 0 0 0,1-1 0 0 0,-1 0 0 0 0,1 0-1 0 0,-1-1 1 0 0,1 1 0 0 0,-1-1 0 0 0,2 0-18 0 0,-1 0 27 0 0,0 0 1 0 0,0 0 0 0 0,0-1-1 0 0,-1 0 1 0 0,1 0 0 0 0,0 0-1 0 0,0 0 1 0 0,0-1 0 0 0,-1 0-1 0 0,1 0 1 0 0,-1 0 0 0 0,1 0-1 0 0,-1-1 1 0 0,2-1-28 0 0,2-2-151 0 0,-1-1-1 0 0,-1 0 1 0 0,1-1-1 0 0,-1 1 1 0 0,0-1 0 0 0,-1 0-1 0 0,0-1 1 0 0,0 1-1 0 0,3-10 152 0 0,-6 11-1300 0 0,-2 1-61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00:29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59 21191 0 0,'-1'1'286'0'0,"0"0"-1"0"0,0 0 1 0 0,0 0-1 0 0,1-1 0 0 0,-1 1 1 0 0,0 0-1 0 0,1 0 1 0 0,-1 0-1 0 0,1 0 1 0 0,-1 0-1 0 0,1 0 0 0 0,0 0 1 0 0,-1 0-1 0 0,1 0 1 0 0,0 1-1 0 0,0-1 0 0 0,-1 0 1 0 0,1 0-1 0 0,0 0 1 0 0,0 0-1 0 0,0 0 1 0 0,1 1-286 0 0,1 29 2600 0 0,-2-28-2557 0 0,1 0 0 0 0,0-1 1 0 0,-1 1-1 0 0,1-1 0 0 0,1 1 0 0 0,-1-1 0 0 0,0 1 1 0 0,0-1-1 0 0,1 0 0 0 0,0 0 0 0 0,-1 1 0 0 0,1-1 1 0 0,0 0-1 0 0,0-1 0 0 0,1 2-43 0 0,-2-2 14 0 0,1 0-1 0 0,-1 0 1 0 0,0-1-1 0 0,0 1 1 0 0,1 0-1 0 0,-1-1 1 0 0,0 1-1 0 0,1-1 1 0 0,-1 1-1 0 0,1-1 1 0 0,-1 0-1 0 0,1 0 1 0 0,-1 1-1 0 0,1-1 1 0 0,-1 0-1 0 0,1 0 1 0 0,-1-1-1 0 0,0 1 1 0 0,1 0-1 0 0,-1 0 1 0 0,1-1-1 0 0,-1 1 1 0 0,1-1-1 0 0,-1 1 1 0 0,0-1 0 0 0,1 0-1 0 0,-1 1 1 0 0,0-1-1 0 0,1 0-13 0 0,15-13-139 0 0,0-1 0 0 0,0 0 1 0 0,-1-1-1 0 0,-1-1 0 0 0,4-7 139 0 0,12-13-190 0 0,-30 36 167 0 0,0 0 0 0 0,0 0 0 0 0,0 0 0 0 0,0 0 0 0 0,0-1 0 0 0,1 2 1 0 0,-1-1-1 0 0,0 0 0 0 0,0 0 0 0 0,1 0 0 0 0,-1 0 0 0 0,1 1 0 0 0,-1-1 0 0 0,0 1 0 0 0,1-1 0 0 0,-1 1 0 0 0,1 0 0 0 0,-1-1 0 0 0,1 1 0 0 0,0 0 1 0 0,0 0 22 0 0,0 1-1 0 0,-1-1 1 0 0,0 0-1 0 0,0 1 1 0 0,1 0-1 0 0,-1-1 1 0 0,0 1-1 0 0,0 0 1 0 0,0 0 0 0 0,0-1-1 0 0,0 1 1 0 0,0 0-1 0 0,0 0 1 0 0,0 0-1 0 0,-1 0 1 0 0,1 0 0 0 0,0 0-1 0 0,0 1 1 0 0,-1-1-1 0 0,1 0 1 0 0,-1 0-1 0 0,1 0 1 0 0,-1 1 0 0 0,1-1-1 0 0,-1 1 1 0 0,9 28 105 0 0,-1-1 1 0 0,3 28-106 0 0,-4-16 169 0 0,8 23-169 0 0,-5-22 222 0 0,2 23-222 0 0,-10-52 18 0 0,-1 0 1 0 0,-1 1-1 0 0,0-1 0 0 0,0 1 1 0 0,-1-1-1 0 0,-3 13-18 0 0,0-9-39 0 0,-1-1 0 0 0,0 0 0 0 0,-1-1 0 0 0,-4 9 39 0 0,6-16-26 0 0,-1 0-1 0 0,0 0 0 0 0,0 0 1 0 0,0 0-1 0 0,-1-1 0 0 0,0 0 0 0 0,-1 0 1 0 0,-5 4 26 0 0,9-9 42 0 0,-1 0 0 0 0,1 0-1 0 0,-1 0 1 0 0,1 0 0 0 0,-1 0 0 0 0,0-1 0 0 0,0 0 0 0 0,1 0 0 0 0,-1 0 0 0 0,0 0 0 0 0,0-1 0 0 0,0 1 0 0 0,0-1-1 0 0,0 0 1 0 0,0 0 0 0 0,0 0 0 0 0,0-1 0 0 0,0 0 0 0 0,0 1 0 0 0,0-1 0 0 0,0-1 0 0 0,0 1 0 0 0,-2-2-42 0 0,-1 0 55 0 0,0 0 1 0 0,0-1-1 0 0,0 1 1 0 0,1-2-1 0 0,-1 1 1 0 0,1-1-1 0 0,0 0 1 0 0,0 0-1 0 0,1-1 1 0 0,-1 1-1 0 0,-2-6-55 0 0,5 7 2 0 0,0 0 0 0 0,1 0 0 0 0,-1 1 0 0 0,1-1 0 0 0,0-1 0 0 0,0 1 0 0 0,1 0 0 0 0,-1 0-1 0 0,1-1 1 0 0,0 1 0 0 0,0-1 0 0 0,1 1 0 0 0,-1-1 0 0 0,1 1 0 0 0,0-1 0 0 0,0 1 0 0 0,0-1-1 0 0,1 0 1 0 0,0 1 0 0 0,-1-1 0 0 0,2 1 0 0 0,-1 0 0 0 0,0-1 0 0 0,1 1 0 0 0,0 0 0 0 0,0 0-1 0 0,0 0 1 0 0,1 0 0 0 0,-1 0 0 0 0,1 1 0 0 0,1-2-2 0 0,8-11 96 0 0,2 1 0 0 0,0 1 0 0 0,0 0 0 0 0,1 1 0 0 0,1 1 0 0 0,1 0 0 0 0,-1 1 0 0 0,2 1 0 0 0,-1 0 0 0 0,1 1 0 0 0,4 0-96 0 0,61-20-111 0 0,3 4 111 0 0,-37 10-162 0 0,-27 7-1578 0 0,-16 4 705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32:48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1051 10136 0 0,'0'0'464'0'0,"0"0"-10"0"0,0-2-294 0 0,0-2-75 0 0,1 0-1 0 0,0 0 0 0 0,0 0 0 0 0,1 0 1 0 0,-1 0-1 0 0,1 1 0 0 0,0-1 0 0 0,1-2-84 0 0,19-30 2193 0 0,-2 11-731 0 0,-16 20-1209 0 0,1-1-1 0 0,0 1 1 0 0,-1-1 0 0 0,0-1-1 0 0,0-1-252 0 0,6-14 515 0 0,-4 10-276 0 0,0-1 1 0 0,0 1 0 0 0,1 0-1 0 0,6-7-239 0 0,21-30 592 0 0,-3-1 0 0 0,19-42-592 0 0,-34 63-16 0 0,73-151 924 0 0,-74 143-530 0 0,3 0-1 0 0,1 2 0 0 0,13-19-377 0 0,55-64 163 0 0,-72 99-105 0 0,1-3 64 0 0,1 1-1 0 0,6-5-121 0 0,-14 17-77 0 0,-1 0 0 0 0,-1-1 0 0 0,0 0 0 0 0,0-1 77 0 0,-3 7-54 0 0,-4 2 244 0 0,0 2 112 0 0,0 0 18 0 0,0 0-22 0 0,0 0-115 0 0,0 12 77 0 0,-2 36-90 0 0,-3 0-1 0 0,-2-1 1 0 0,-4 12-170 0 0,-10 72 428 0 0,6 51 27 0 0,0 10-118 0 0,10-134-71 0 0,4 25-266 0 0,0-37 173 0 0,-1 0 0 0 0,-7 42-173 0 0,3-45 298 0 0,1 28-298 0 0,0-1 177 0 0,3-42-16 0 0,2 23-161 0 0,0-18 32 0 0,5 0-27 0 0,-4-29 1 0 0,0 9 49 0 0,-1-11-13 0 0,0-2-107 0 0,0 0-18 0 0,1-2-219 0 0,16-28-2588 0 0,0-12 1160 0 0,1-4-20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32:50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79 7136 0 0,'0'0'330'0'0,"0"0"-8"0"0,-2-1-210 0 0,1 1-108 0 0,0 0 0 0 0,0-1 1 0 0,1 1-1 0 0,-1-1 0 0 0,0 1 0 0 0,0-1 1 0 0,0 0-1 0 0,1 1 0 0 0,-1-1 1 0 0,0 0-1 0 0,0 1 0 0 0,1-1 0 0 0,-1 0 1 0 0,1 0-1 0 0,-1 0 0 0 0,1 1 0 0 0,-1-1 1 0 0,1 0-1 0 0,-1 0 0 0 0,1 0 1 0 0,0 0-1 0 0,-1 0 0 0 0,1 0 0 0 0,0 0 1 0 0,0 0-1 0 0,0 0 0 0 0,0 0 0 0 0,0 0 1 0 0,0 0-5 0 0,-2-3 578 0 0,-1 2-361 0 0,1-1 0 0 0,0 0 0 0 0,0 1 0 0 0,1-1 0 0 0,-1 0 0 0 0,1 0-1 0 0,-1-1-216 0 0,-4-7 846 0 0,5 10-728 0 0,-1 0 0 0 0,1 0-1 0 0,0 0 1 0 0,-1 1 0 0 0,1-1 0 0 0,0 0-1 0 0,-1 0 1 0 0,1 1 0 0 0,-1-1-1 0 0,1 1 1 0 0,-1 0 0 0 0,1-1 0 0 0,-1 1-1 0 0,0 0 1 0 0,1 0-118 0 0,-1-1 180 0 0,-13-1 1036 0 0,-1-1 0 0 0,-11 1-1216 0 0,22 3 167 0 0,0 0 1 0 0,1 0 0 0 0,-1 0 0 0 0,1 0 0 0 0,0 1-1 0 0,-1 0 1 0 0,1 0 0 0 0,0 0 0 0 0,0 0-168 0 0,-12 6 249 0 0,5-2-24 0 0,-1 0 0 0 0,1 1 0 0 0,0 0 0 0 0,0 1 1 0 0,-4 4-226 0 0,-26 19 490 0 0,28-21-277 0 0,1 0-1 0 0,0 0 0 0 0,1 2 0 0 0,0-1 1 0 0,-1 4-213 0 0,5-8 90 0 0,5-5-49 0 0,-1 1 1 0 0,2 12 97 0 0,1-13-143 0 0,0 0 0 0 0,-1-1 1 0 0,1 1-1 0 0,0 0 1 0 0,0-1-1 0 0,1 1 0 0 0,-1 0 1 0 0,0-1-1 0 0,1 1 0 0 0,-1 0 1 0 0,0-1-1 0 0,1 1 1 0 0,0-1-1 0 0,-1 1 0 0 0,1-1 1 0 0,0 1-1 0 0,0-1 4 0 0,5 10-329 0 0,-3-6 350 0 0,0-1 0 0 0,0 0 0 0 0,0 1 0 0 0,0-1 0 0 0,1-1 0 0 0,0 1 0 0 0,-1 0 0 0 0,1-1 0 0 0,1 0 0 0 0,-1 0 0 0 0,0 0 0 0 0,1 0 0 0 0,0-1 0 0 0,-1 0 0 0 0,1 0 0 0 0,0 0 0 0 0,0 0 0 0 0,0-1 0 0 0,0 0 0 0 0,1 0 0 0 0,-1 0-21 0 0,1 0 0 0 0,-1 0 0 0 0,1 1 0 0 0,-1-1 0 0 0,0 1 0 0 0,0 0 0 0 0,0 1 0 0 0,0-1 0 0 0,0 1 0 0 0,4 3 0 0 0,7 6 0 0 0,0 1 0 0 0,0 3 0 0 0,-12-13 0 0 0,12 12 27 0 0,-15-11-11 0 0,-1-1-5 0 0,0-1-9 0 0,0 0 0 0 0,1-1 1 0 0,-1 1-1 0 0,0 0 0 0 0,0 0 1 0 0,0 0-1 0 0,-1-1 0 0 0,1 1 0 0 0,0 0 1 0 0,-1 0-1 0 0,1-1 0 0 0,-1 1 1 0 0,1 0-1 0 0,-1 0 0 0 0,0-1 1 0 0,0 1-1 0 0,0 1-2 0 0,-2 1 18 0 0,-1 0 1 0 0,1-1 0 0 0,-1 1-1 0 0,0-1 1 0 0,-2 2-19 0 0,-17 19 113 0 0,18-19-85 0 0,0 0 0 0 0,0 0 0 0 0,0-1 0 0 0,-1 1 1 0 0,1-1-1 0 0,-1 0 0 0 0,0-1 0 0 0,-2 2-28 0 0,-54 24 622 0 0,51-24-461 0 0,3-2-71 0 0,4 0-23 0 0,-1-1-1 0 0,1 0 1 0 0,-1 0 0 0 0,1-1 0 0 0,-1 1-1 0 0,0-1 1 0 0,1 0 0 0 0,-1 0-1 0 0,0 0 1 0 0,0-1 0 0 0,0 0-1 0 0,1 0 1 0 0,-1 0 0 0 0,0-1 0 0 0,-2 0-67 0 0,-63-18 424 0 0,57 15-446 0 0,10 3-144 0 0,3 1-61 0 0,9-9-277 0 0,-7 7 340 0 0,3-2-506 0 0,0-1-1 0 0,0 0 1 0 0,-1 0-1 0 0,1-1 1 0 0,-1 1-1 0 0,0-1 1 0 0,-1 0-1 0 0,2-4 671 0 0,7-17-6222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32:50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4608 0 0,'0'0'353'0'0,"-8"3"126"0"0,0 0 551 0 0,7-3-558 0 0,1 1 0 0 0,-1-1 0 0 0,0 1 0 0 0,1-1 0 0 0,-1 1 1 0 0,0 0-1 0 0,1-1 0 0 0,-1 1 0 0 0,1 0 0 0 0,-1-1 0 0 0,1 1 0 0 0,-1 0 0 0 0,1 0 0 0 0,0 0 0 0 0,-1-1 0 0 0,1 1 1 0 0,0 1-473 0 0,-5 6 1369 0 0,0 1 0 0 0,0-1 0 0 0,-2 3-1369 0 0,7-7 460 0 0,2 4-303 0 0,0 0 0 0 0,-1 0 0 0 0,0 0 0 0 0,0 0 0 0 0,-1 0-1 0 0,0 0 1 0 0,0 0 0 0 0,-1 4-157 0 0,-1 15 378 0 0,1 0-1 0 0,2 11-377 0 0,0 4 238 0 0,0-1-154 0 0,0-12-24 0 0,-2 14-60 0 0,-3-2 0 0 0,3-1 0 0 0,1 0 0 0 0,3 21 0 0 0,2 28 255 0 0,-4-43-2527 0 0,-1-44 848 0 0,0-2-15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32:51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6448 0 0,'0'0'498'0'0,"0"0"-34"0"0,0 0 1075 0 0,0 0 500 0 0,2 0 103 0 0,46 2 2181 0 0,26 6-1971 0 0,-65-8-2096 0 0,0 0 1 0 0,-1 0 0 0 0,1-1 0 0 0,-1 0-1 0 0,8-2-256 0 0,25-2 891 0 0,216 5 1785 0 0,-182 4-3721 0 0,-55-4-214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32:51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0 3224 0 0,'-1'2'240'0'0,"-4"16"382"0"0,4 18 5380 0 0,0-1-3062 0 0,-2-16-2064 0 0,-2-1-1 0 0,0 1 1 0 0,-2 2-876 0 0,-7 23 807 0 0,1 1-206 0 0,4-17-94 0 0,1 0 1 0 0,2 2-508 0 0,-28 125 1056 0 0,13-66-663 0 0,1 19-393 0 0,4-5 12 0 0,3-21 684 0 0,1 39-696 0 0,12-104-103 0 0,0-1 0 0 0,2 0 0 0 0,0 1-1 0 0,3 9 104 0 0,1 14-340 0 0,-5-18 58 0 0,-1-19-3 0 0,0 0 1 0 0,0 1-1 0 0,1-1 1 0 0,-1 1 0 0 0,1-1-1 0 0,-1 0 1 0 0,2 3 284 0 0,-1-4-6225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32:52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9672 0 0,'1'-1'748'0'0,"0"1"-731"0"0,-1-1-1 0 0,1 1 1 0 0,0-1 0 0 0,-1 0 0 0 0,1 1 0 0 0,0-1 0 0 0,-1 0 0 0 0,1 1 0 0 0,-1-1-1 0 0,1 0 1 0 0,-1 0 0 0 0,0 1 0 0 0,1-1 0 0 0,-1 0 0 0 0,0 0 0 0 0,0 0-1 0 0,1 0-15 0 0,-1-1 9 0 0,0 1 0 0 0,1 0 0 0 0,-1 0 0 0 0,1 0 0 0 0,-1 0 0 0 0,1-1 0 0 0,-1 1 0 0 0,1 0 0 0 0,0 0 0 0 0,-1 0 0 0 0,1 0 1 0 0,0 1-1 0 0,0-1 0 0 0,0 0-10 0 0,3-3 304 0 0,0 1 0 0 0,1 0-1 0 0,-1 0 1 0 0,1 0 0 0 0,0 1 0 0 0,-1-1 0 0 0,1 1 0 0 0,0 0 0 0 0,0 1 0 0 0,1-1 0 0 0,-1 1 0 0 0,0 0 0 0 0,1 0-304 0 0,2 1 325 0 0,0-1-1 0 0,0 1 1 0 0,0 1 0 0 0,0 0 0 0 0,0 0 0 0 0,0 0 0 0 0,-1 1 0 0 0,4 1-325 0 0,14 7 851 0 0,1 1 0 0 0,-2 1 0 0 0,1 1 1 0 0,15 11-852 0 0,-26-15 422 0 0,29 18 187 0 0,-1 2 1 0 0,15 15-610 0 0,-34-24 170 0 0,0 1 1 0 0,-2 1-1 0 0,0 1 1 0 0,11 16-171 0 0,-29-33 31 0 0,1-1 1 0 0,-1 0-1 0 0,1 1 0 0 0,-1 0 1 0 0,-1 0-1 0 0,1 0 0 0 0,-1 0 1 0 0,0 0-1 0 0,-1 0 1 0 0,0 1-1 0 0,1 0-31 0 0,-2-3 26 0 0,0-1 0 0 0,0 1 1 0 0,0 0-1 0 0,-1-1 0 0 0,1 1 0 0 0,-1-1 1 0 0,1 1-1 0 0,-1-1 0 0 0,-1 1 1 0 0,1-1-1 0 0,0 0 0 0 0,-1 1 0 0 0,1-1 1 0 0,-1 0-1 0 0,0 0 0 0 0,0 0 0 0 0,-1 0 1 0 0,1-1-1 0 0,-3 3-26 0 0,-1 1 71 0 0,-1 0 0 0 0,0-1 0 0 0,-1 1 0 0 0,1-2-1 0 0,-1 1 1 0 0,0-1 0 0 0,0-1 0 0 0,-1 1 0 0 0,1-1 0 0 0,-2 0-71 0 0,-21 5 296 0 0,-1-1 0 0 0,-7-1-296 0 0,19-3 78 0 0,-5 1-13 0 0,-1-1 1 0 0,0-1-1 0 0,0-1 1 0 0,0-1-1 0 0,1-2 1 0 0,-1-1-1 0 0,-6-2-65 0 0,22 4 12 0 0,0-1-1 0 0,1 0 1 0 0,-1-1-1 0 0,1 0 0 0 0,-1-1 1 0 0,1 0-1 0 0,-5-3-11 0 0,-5-13-16 0 0,6 5-180 0 0,13 15 186 0 0,-1 0 0 0 0,1 0-1 0 0,0-1 1 0 0,0 1 0 0 0,0 0-1 0 0,0 0 1 0 0,-1 0 0 0 0,1 0-1 0 0,0 0 1 0 0,0-1 0 0 0,0 1-1 0 0,0 0 1 0 0,0 0 0 0 0,0 0-1 0 0,-1 0 1 0 0,1-1 0 0 0,0 1-1 0 0,0 0 1 0 0,0 0 0 0 0,0 0-1 0 0,0 0 1 0 0,0-1-1 0 0,0 1 1 0 0,0 0 0 0 0,0 0-1 0 0,0 0 1 0 0,0-1 0 0 0,0 1-1 0 0,0 0 1 0 0,0 0 0 0 0,0 0-1 0 0,0-1 1 0 0,0 1 0 0 0,0 0-1 0 0,0 0 1 0 0,0 0 0 0 0,0-1-1 0 0,1 1 1 0 0,-1 0 0 0 0,0 0-1 0 0,0 0 1 0 0,0 0 0 0 0,0-1-1 0 0,0 1 1 0 0,0 0 0 0 0,1 0-1 0 0,-1 0 1 0 0,0 0 0 0 0,0 0 10 0 0,1 0-1060 0 0,-1 0-322 0 0,4-1-1267 0 0,16-3-4813 0 0</inkml:trace>
  <inkml:trace contextRef="#ctx0" brushRef="#br0" timeOffset="1">1295 310 10136 0 0,'0'0'230'0'0,"1"-2"30"0"0,11-16-20 0 0,-8 14-194 0 0,-2 0 1 0 0,1 1-1 0 0,0-1 1 0 0,-1-1 0 0 0,1 1-1 0 0,-1 0 1 0 0,1-5-47 0 0,3-10 228 0 0,-3 13 7 0 0,-1 0-1 0 0,-1 0 1 0 0,1-1-1 0 0,-1 1 0 0 0,0 0 1 0 0,0-1-1 0 0,-1-1-234 0 0,0 7 29 0 0,1-3 217 0 0,-1-1 1 0 0,0 0-1 0 0,0 1 0 0 0,-1-1 0 0 0,1 1 0 0 0,-1-1 0 0 0,0 1 0 0 0,0-1 0 0 0,0 1 1 0 0,-1 0-1 0 0,1-1 0 0 0,-1 1 0 0 0,0 0 0 0 0,-1 0 0 0 0,0-1-246 0 0,-7-8 1154 0 0,0 0 0 0 0,-8-7-1154 0 0,14 16 218 0 0,1 1 0 0 0,-1-1 0 0 0,0 1 0 0 0,-1 0-1 0 0,1 0 1 0 0,-1 1 0 0 0,1-1 0 0 0,-1 1 0 0 0,0 0 0 0 0,-1 0-218 0 0,0 1 121 0 0,1 1-1 0 0,0 0 1 0 0,-1 0 0 0 0,1 1 0 0 0,0-1 0 0 0,0 1 0 0 0,-1 0 0 0 0,1 1 0 0 0,0-1 0 0 0,0 1-1 0 0,0 0 1 0 0,0 1-121 0 0,0-1 48 0 0,-7 3 36 0 0,0 1 0 0 0,1 0 0 0 0,0 1-1 0 0,0 0 1 0 0,0 1 0 0 0,1 0 0 0 0,0 0 0 0 0,-7 9-84 0 0,-1 2 46 0 0,1 2 1 0 0,1 0 0 0 0,-12 20-47 0 0,20-26 304 0 0,1 0 0 0 0,0 0 0 0 0,1 1 0 0 0,1 0 0 0 0,1 0 0 0 0,-1 5-304 0 0,-5 59 165 0 0,10-76-165 0 0,0-1 0 0 0,0 1 0 0 0,0-1 0 0 0,1 1 0 0 0,0 0 0 0 0,-1-1 0 0 0,1 1 0 0 0,0-1 0 0 0,1 1 0 0 0,-1-1 0 0 0,1 0 0 0 0,-1 0 0 0 0,1 0 0 0 0,0 0 0 0 0,1 1 0 0 0,9 19 0 0 0,-11-21-8 0 0,0-1 0 0 0,0 1-1 0 0,0-1 1 0 0,1 1 0 0 0,-1-1-1 0 0,0 0 1 0 0,1 1 0 0 0,-1-1 0 0 0,1 0-1 0 0,-1 0 1 0 0,1 0 0 0 0,-1 0-1 0 0,1 0 1 0 0,0 0 0 0 0,-1-1 0 0 0,1 1-1 0 0,2 0 9 0 0,10 5-100 0 0,-11-4 76 0 0,0 0-1 0 0,1-1 1 0 0,-1 1-1 0 0,1-1 1 0 0,-1 0 0 0 0,1 0-1 0 0,0 0 1 0 0,-1-1-1 0 0,1 1 1 0 0,0-1 0 0 0,0 0-1 0 0,3 0 25 0 0,0-1-2 0 0,1 0 0 0 0,-1-1 0 0 0,0 1 0 0 0,1-1 0 0 0,6-4 2 0 0,16-7 79 0 0,-1-2 0 0 0,0-1-1 0 0,-1-1 1 0 0,15-14-79 0 0,-2 3 101 0 0,25-13-101 0 0,-63 40-3 0 0,-1 0-1 0 0,0 0 1 0 0,0 0-1 0 0,1 0 1 0 0,-1 1-1 0 0,0-1 1 0 0,1 1-1 0 0,-1-1 1 0 0,1 1-1 0 0,-1 0 1 0 0,1 0-1 0 0,-1 0 1 0 0,1 0 3 0 0,-2 0-3 0 0,0 0 1 0 0,1 1-1 0 0,-1-1 1 0 0,0 1-1 0 0,0-1 1 0 0,1 1-1 0 0,-1-1 1 0 0,0 1-1 0 0,0 0 1 0 0,0-1-1 0 0,0 1 1 0 0,0 0-1 0 0,0 0 1 0 0,0 0-1 0 0,0 0 1 0 0,0 0-1 0 0,0 0 1 0 0,-1 0-1 0 0,1 0 1 0 0,0 0-1 0 0,-1 0 1 0 0,1 0-1 0 0,-1 1 1 0 0,1-1-1 0 0,-1 0 1 0 0,1 1 2 0 0,2 9 89 0 0,0-1 0 0 0,-1 1 0 0 0,0 0 0 0 0,-1 0 0 0 0,0 0 0 0 0,0 2-89 0 0,-2 14 16 0 0,2 35-151 0 0,-1-57 123 0 0,1 0-1 0 0,0 0 1 0 0,0 1-1 0 0,0-1 1 0 0,1 0-1 0 0,-1 0 0 0 0,1 0 1 0 0,1-1-1 0 0,1 5 13 0 0,3 5-642 0 0,-7-12 412 0 0,1-1 1 0 0,-1 1 0 0 0,1-1-1 0 0,-1 0 1 0 0,1 0-1 0 0,-1 1 1 0 0,1-1 0 0 0,0 0-1 0 0,0 0 1 0 0,0 0-1 0 0,0 0 1 0 0,0 0 0 0 0,0 0-1 0 0,0 0 1 0 0,0 0-1 0 0,0 0 1 0 0,0 0 0 0 0,0 0-1 0 0,1-1 1 0 0,-1 1-1 0 0,1 0 230 0 0,7 2-7507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32:52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1 624 9672 0 0,'0'2'748'0'0,"6"26"-296"0"0,-1-16 365 0 0,-5-11-700 0 0,1 1 1 0 0,-1-1-1 0 0,1 0 1 0 0,-1 1-1 0 0,1-1 1 0 0,-1 0-1 0 0,0 1 1 0 0,0-1-1 0 0,0 0 1 0 0,0 1-1 0 0,0-1 1 0 0,0 0-1 0 0,0 1 1 0 0,0-1-1 0 0,0 1 0 0 0,-1-1 1 0 0,1 0-1 0 0,0 1 1 0 0,-1 0-118 0 0,0 0 1120 0 0,1-2-127 0 0,0 0-53 0 0,3 5 447 0 0,-3-5-1358 0 0,0 0 1 0 0,0 0-1 0 0,0 1 1 0 0,0-1-1 0 0,0 0 1 0 0,0 0-1 0 0,0 1 1 0 0,0-1-1 0 0,0 0 1 0 0,0 0-1 0 0,0 1 1 0 0,0-1-1 0 0,0 0 1 0 0,1 0-1 0 0,-1 1 1 0 0,0-1-1 0 0,0 0 1 0 0,0 0-1 0 0,0 0 1 0 0,1 1-1 0 0,-1-1 1 0 0,0 0-1 0 0,0 0 1 0 0,0 0-1 0 0,1 0 1 0 0,-1 0-1 0 0,0 1 1 0 0,0-1-1 0 0,1 0 1 0 0,-1 0-1 0 0,0 0 0 0 0,0 0 1 0 0,1 0-1 0 0,-1 0-29 0 0,1 0 70 0 0,0 0 0 0 0,0 0-1 0 0,0 0 1 0 0,0-1 0 0 0,0 1-1 0 0,0 0 1 0 0,0 0 0 0 0,0-1-1 0 0,0 1 1 0 0,0-1-1 0 0,0 1 1 0 0,0-1 0 0 0,0 1-1 0 0,0-1 1 0 0,-1 0 0 0 0,1 1-1 0 0,0-1 1 0 0,0 0 0 0 0,-1 0-1 0 0,1 0 1 0 0,0 1-1 0 0,-1-1 1 0 0,1 0 0 0 0,-1 0-1 0 0,1 0 1 0 0,-1 0-70 0 0,9-13 520 0 0,-8 12-455 0 0,0 1-1 0 0,0-1 1 0 0,0 1 0 0 0,-1-1 0 0 0,1 1-1 0 0,0-1 1 0 0,0 0 0 0 0,-1 1 0 0 0,1-1-1 0 0,-1 0 1 0 0,0 1 0 0 0,1-1 0 0 0,-1 0-1 0 0,0 0 1 0 0,0 0 0 0 0,0 0-65 0 0,1-15 403 0 0,1 0 1 0 0,0 0-1 0 0,2 0 0 0 0,1-5-403 0 0,-1 5 410 0 0,0-1 0 0 0,-1 1 0 0 0,-1-1 0 0 0,-1-5-410 0 0,-1-2 323 0 0,1-1 1 0 0,1 1-1 0 0,1 1 0 0 0,2-1 0 0 0,2-10-323 0 0,3-1 15 0 0,-6 17-15 0 0,1 0 0 0 0,2 0 1 0 0,-1 1-1 0 0,2 0 0 0 0,5-8 0 0 0,-2 9 36 0 0,1 1 0 0 0,1 0 0 0 0,2-1-36 0 0,11-14 76 0 0,-23 26-79 0 0,1 1 0 0 0,0 0 0 0 0,0 0 0 0 0,0 0 0 0 0,0 1 0 0 0,1-1 0 0 0,0 1 0 0 0,0 0 0 0 0,0 0-1 0 0,0 1 1 0 0,0-1 0 0 0,0 1 0 0 0,0 0 0 0 0,1 1 0 0 0,1-1 3 0 0,3 0-13 0 0,0 1 0 0 0,0 0 1 0 0,1 1-1 0 0,-1 0 0 0 0,0 1 0 0 0,0 0 0 0 0,10 2 13 0 0,20 6-1080 0 0,0 1-1 0 0,9 6 1081 0 0,30 7-3419 0 0,-56-18-4768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09:59:53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28 10480 0 0,'-1'-4'1805'0'0,"-3"8"1086"0"0,-2 8-692 0 0,3 4-1045 0 0,0 0 0 0 0,0 8-1154 0 0,3-18 188 0 0,0 0-1 0 0,0 0 1 0 0,0 0-1 0 0,1 0 1 0 0,0 0-1 0 0,0 0 1 0 0,0 0-1 0 0,1 1-187 0 0,-2-6 5 0 0,1-1-1 0 0,-1 0 1 0 0,0 1-1 0 0,0-1 1 0 0,0 1 0 0 0,0-1-1 0 0,0 0 1 0 0,1 1-1 0 0,-1-1 1 0 0,0 1-1 0 0,0-1 1 0 0,0 0-1 0 0,1 1 1 0 0,-1-1-1 0 0,0 0 1 0 0,1 1-1 0 0,-1-1 1 0 0,0 0-1 0 0,1 0 1 0 0,-1 1-1 0 0,0-1 1 0 0,1 0 0 0 0,-1 0-1 0 0,0 0 1 0 0,1 0-1 0 0,-1 1 1 0 0,1-1-1 0 0,-1 0 1 0 0,1 0-1 0 0,-1 0 1 0 0,0 0-1 0 0,1 0 1 0 0,-1 0-1 0 0,1 0 1 0 0,-1 0-1 0 0,0 0 1 0 0,1 0-1 0 0,-1 0 1 0 0,1 0 0 0 0,-1 0-1 0 0,1-1 1 0 0,-1 1-1 0 0,0 0 1 0 0,1 0-1 0 0,-1 0 1 0 0,0-1-1 0 0,1 1 1 0 0,-1 0-1 0 0,0 0 1 0 0,1-1-1 0 0,-1 1-4 0 0,2-1 15 0 0,-1 0 0 0 0,0 0-1 0 0,0 0 1 0 0,0-1 0 0 0,0 1-1 0 0,0 0 1 0 0,0-1-1 0 0,0 1 1 0 0,0 0 0 0 0,0-1-1 0 0,0-1-14 0 0,0-3 62 0 0,0-1 0 0 0,0 0 0 0 0,0 0 0 0 0,-1 0 0 0 0,0 0-1 0 0,0 1 1 0 0,-1-2-62 0 0,1 5 90 0 0,-1 0 0 0 0,1 0 0 0 0,-1 0 0 0 0,0 0-1 0 0,1 0 1 0 0,-1 0 0 0 0,-1 1 0 0 0,1-1 0 0 0,0 0 0 0 0,-1 1-1 0 0,1-1 1 0 0,-1 1 0 0 0,0-1 0 0 0,1 1 0 0 0,-1 0-1 0 0,-1 0 1 0 0,0-2-90 0 0,2 4 24 0 0,1 0 0 0 0,0 0 1 0 0,-1 0-1 0 0,1 0 0 0 0,-1 0 0 0 0,1 0 0 0 0,0 0 0 0 0,-1 0 0 0 0,1 0 0 0 0,-1 0 0 0 0,1 0 0 0 0,0 0 0 0 0,-1 0 1 0 0,1 0-1 0 0,0 0 0 0 0,-1 1 0 0 0,1-1 0 0 0,-1 0 0 0 0,1 0 0 0 0,0 0 0 0 0,-1 0 0 0 0,1 1 0 0 0,0-1 0 0 0,0 0 1 0 0,-1 1-1 0 0,1-1 0 0 0,0 0 0 0 0,-1 0 0 0 0,1 1 0 0 0,0-1 0 0 0,0 0 0 0 0,0 1 0 0 0,-1-1 0 0 0,1 0 0 0 0,0 1 0 0 0,0-1 1 0 0,0 1-1 0 0,0-1 0 0 0,0 0 0 0 0,0 1-24 0 0,-6 16 426 0 0,3-3-375 0 0,1-1 1 0 0,1 0 0 0 0,0 1 0 0 0,1 1-52 0 0,0-9 7 0 0,0 0 0 0 0,0 0 0 0 0,1-1 0 0 0,0 1 0 0 0,1 0 0 0 0,-1-1 1 0 0,1 1-1 0 0,0-1 0 0 0,0 0 0 0 0,1 0 0 0 0,0 1-7 0 0,-3-5 1 0 0,1 0-1 0 0,-1 0 1 0 0,0-1 0 0 0,1 1-1 0 0,-1 0 1 0 0,1-1 0 0 0,-1 1-1 0 0,1-1 1 0 0,-1 1 0 0 0,1 0-1 0 0,0-1 1 0 0,-1 1 0 0 0,1-1-1 0 0,-1 0 1 0 0,1 1 0 0 0,0-1-1 0 0,0 1 1 0 0,-1-1 0 0 0,1 0-1 0 0,0 0 1 0 0,0 1 0 0 0,-1-1-1 0 0,1 0 1 0 0,0 0 0 0 0,0 0-1 0 0,0 0 0 0 0,0 0 1 0 0,0-1 0 0 0,0 1 0 0 0,0-1 1 0 0,0 1-1 0 0,0-1 0 0 0,0 1 0 0 0,0-1 0 0 0,0 0 0 0 0,0 1 0 0 0,0-1 0 0 0,0 0 0 0 0,-1 0 0 0 0,1 0 0 0 0,0 0 0 0 0,-1 0 1 0 0,1 0-2 0 0,2-5 3 0 0,0 1 0 0 0,0 0 0 0 0,-1-1 0 0 0,0 0 0 0 0,0 1 0 0 0,1-5-3 0 0,-1-2 45 0 0,-1 0-1 0 0,0 0 1 0 0,0 1-1 0 0,-1-1 1 0 0,-1-6-45 0 0,0 10 34 0 0,0 1-1 0 0,0 0 1 0 0,-1 0-1 0 0,0 1 1 0 0,0-1 0 0 0,-1 0-1 0 0,0 1 1 0 0,0-1 0 0 0,-3-4-34 0 0,6 11 11 0 0,0-1 1 0 0,0 1-1 0 0,0 0 1 0 0,0 0-1 0 0,-1 0 1 0 0,1 0-1 0 0,0-1 1 0 0,0 1-1 0 0,0 0 1 0 0,0 0-1 0 0,0 0 1 0 0,-1 0-1 0 0,1 0 1 0 0,0-1-1 0 0,0 1 1 0 0,0 0-1 0 0,0 0 1 0 0,-1 0-1 0 0,1 0 1 0 0,0 0 0 0 0,0 0-1 0 0,0 0 1 0 0,-1 0-1 0 0,1 0 1 0 0,0 0-1 0 0,0 0 1 0 0,0 0-1 0 0,-1 0 1 0 0,1 0-1 0 0,0 0 1 0 0,0 0-1 0 0,0 0 1 0 0,-1 0-1 0 0,1 0 1 0 0,0 0-1 0 0,0 0 1 0 0,0 0-12 0 0,-7 8 305 0 0,-1 10 20 0 0,5-3-248 0 0,0-5-57 0 0,0 1-1 0 0,1 0 1 0 0,0 0 0 0 0,1-1-1 0 0,0 1 1 0 0,1 0 0 0 0,0 0-1 0 0,1 6-19 0 0,-1-16 0 0 0,0-1 0 0 0,0 1 0 0 0,0 0 0 0 0,0-1 0 0 0,0 1 0 0 0,1-1 0 0 0,-1 1 0 0 0,0 0 0 0 0,0-1 0 0 0,0 1 0 0 0,1-1 0 0 0,-1 1 0 0 0,0-1 0 0 0,0 1 0 0 0,1-1 0 0 0,-1 1 0 0 0,0-1 0 0 0,1 1 0 0 0,-1-1 0 0 0,1 0 0 0 0,-1 1 0 0 0,1-1 0 0 0,-1 1 0 0 0,1-1 0 0 0,-1 0 0 0 0,1 0 0 0 0,-1 1 0 0 0,1-1 0 0 0,-1 0 0 0 0,1 0 0 0 0,-1 1 0 0 0,1-1 0 0 0,0 0 0 0 0,-1 0 0 0 0,1 0 0 0 0,-1 0 0 0 0,1 0 0 0 0,0 0 0 0 0,-1 0 0 0 0,1 0 0 0 0,-1 0 0 0 0,1 0 0 0 0,-1-1 0 0 0,1 1 0 0 0,0 0 0 0 0,-1 0 0 0 0,1 0 0 0 0,-1-1 0 0 0,1 1 0 0 0,-1 0 0 0 0,1-1 0 0 0,-1 1 0 0 0,1 0 0 0 0,-1-1 0 0 0,1 1 0 0 0,-1-1 0 0 0,0 1 0 0 0,1 0 0 0 0,-1-1 0 0 0,0 1 0 0 0,1-1 0 0 0,-1 1 0 0 0,0-1 0 0 0,0 0 0 0 0,1 1 0 0 0,-1-1 0 0 0,2-3 0 0 0,0 0 0 0 0,0 0 0 0 0,-1 0 0 0 0,1 0 0 0 0,-1 0 0 0 0,0-1-1 0 0,0 1 1 0 0,-1 0 0 0 0,1-1 0 0 0,-1-2 0 0 0,0 2 2 0 0,0 1 0 0 0,0 0 0 0 0,-1-1 0 0 0,0 1 0 0 0,0 0 0 0 0,-1-4-2 0 0,2 8 9 0 0,0 0 1 0 0,0 0-1 0 0,0 0 1 0 0,0 0-1 0 0,0-1 1 0 0,0 1-1 0 0,0 0 1 0 0,0 0-1 0 0,0 0 1 0 0,-1 0-1 0 0,1 0 1 0 0,0-1 0 0 0,0 1-1 0 0,0 0 1 0 0,0 0-1 0 0,0 0 1 0 0,0 0-1 0 0,-1 0 1 0 0,1 0-1 0 0,0 0 1 0 0,0-1-1 0 0,0 1 1 0 0,0 0-1 0 0,-1 0 1 0 0,1 0-1 0 0,0 0 1 0 0,0 0-1 0 0,0 0 1 0 0,0 0-1 0 0,-1 0 1 0 0,1 0-1 0 0,0 0 1 0 0,0 0-1 0 0,0 0 1 0 0,0 0-1 0 0,-1 0 1 0 0,1 0-1 0 0,0 0 1 0 0,0 0-1 0 0,0 0 1 0 0,0 0-1 0 0,-1 0 1 0 0,1 1-1 0 0,0-1 1 0 0,0 0-1 0 0,0 0 1 0 0,0 0-1 0 0,-1 0 1 0 0,1 0 0 0 0,0 0-1 0 0,0 0 1 0 0,0 1-1 0 0,0-1 1 0 0,0 0-1 0 0,0 0 1 0 0,0 0-1 0 0,-1 0 1 0 0,1 0-1 0 0,0 1 1 0 0,0-1-1 0 0,0 0 1 0 0,0 0-1 0 0,0 0-9 0 0,-4 7-1295 0 0,2-3-5529 0 0,2 0-1586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32:52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0 920 0 0,'0'0'664'0'0,"0"0"2453"0"0,-2 3 1078 0 0,0-1-3360 0 0,0 0 0 0 0,0 1 0 0 0,1 0 1 0 0,-1-1-1 0 0,1 1 0 0 0,0 0 0 0 0,0 0 0 0 0,0 0 1 0 0,0 0-1 0 0,0 0 0 0 0,0 2-835 0 0,-1 38 4175 0 0,2-33-3935 0 0,-11 73 1817 0 0,9 6-333 0 0,-8 28-1724 0 0,6-76 198 0 0,0-7 59 0 0,0 24-257 0 0,2 23 256 0 0,-5 12-256 0 0,5-52 92 0 0,3 32-92 0 0,1-27 61 0 0,-4 15-61 0 0,1 95 88 0 0,1-85-50 0 0,3-8-27 0 0,-1-36-11 0 0,-1 1-1 0 0,-1 4 1 0 0,-2-6-1 0 0,-1 7-4 0 0,2 0 0 0 0,1 0 0 0 0,1 0 5 0 0,0-19-192 0 0,0 0-1 0 0,-1-1 1 0 0,-1 1-1 0 0,-1 0 1 0 0,0 0 0 0 0,-1 4 192 0 0,3-5-1027 0 0,5-2-48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32:5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19351 0 0,'0'0'439'0'0,"0"0"62"0"0,2 1 33 0 0,3 1-401 0 0,-1 0 0 0 0,0 1 0 0 0,0 0 0 0 0,0 0 0 0 0,1 1-133 0 0,-1-1 17 0 0,-1 0-1 0 0,0-1 0 0 0,1 0 1 0 0,0 1-1 0 0,0-1 0 0 0,-1 0 1 0 0,3 0-17 0 0,57 19 2556 0 0,-32-14-1541 0 0,-22-4-814 0 0,1 0-1 0 0,0-1 1 0 0,0-1 0 0 0,1 0-201 0 0,33 4 960 0 0,6 3-960 0 0,-17-3 103 0 0,1-1 1 0 0,23 0-104 0 0,-17-3-729 0 0,-21 0-169 0 0,0-1-1 0 0,1-1 1 0 0,6-1 898 0 0,-3-4-1883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32:53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0 13360 0 0,'0'3'612'0'0,"-1"2"-557"0"0,0-1 0 0 0,0 1 1 0 0,0 0-1 0 0,0-1 1 0 0,0 1-1 0 0,-1-1 1 0 0,0 1-1 0 0,0-1 1 0 0,0 0-1 0 0,-1 0 1 0 0,1 0-1 0 0,-1 0 1 0 0,0 0-1 0 0,-1 0-55 0 0,-2 5 690 0 0,0 0 0 0 0,0 0 0 0 0,0 3-690 0 0,-7 17 6175 0 0,-8 26-6175 0 0,12-26 1362 0 0,1 0 0 0 0,2 0 0 0 0,-2 19-1362 0 0,8-38 129 0 0,0-1 0 0 0,0 0 0 0 0,0 1 0 0 0,2-1 0 0 0,-1 0 0 0 0,1 0 0 0 0,1 2-129 0 0,-2-7 30 0 0,1 1 0 0 0,-1-1 0 0 0,1 1-1 0 0,1-1 1 0 0,-1 0 0 0 0,1 0 0 0 0,-1 0 0 0 0,1 0 0 0 0,0 0 0 0 0,1-1 0 0 0,-1 1 0 0 0,1-1 0 0 0,3 3-30 0 0,-1-2 12 0 0,0 1 1 0 0,0-1-1 0 0,1-1 1 0 0,-1 0-1 0 0,1 1 1 0 0,0-2 0 0 0,0 1-1 0 0,6 0-12 0 0,-9-1 0 0 0,-1-2 0 0 0,1 1 0 0 0,0 0 0 0 0,0-1 0 0 0,0 1 0 0 0,0-1 0 0 0,0 0 0 0 0,0-1 0 0 0,0 1 0 0 0,0-1 0 0 0,-1 1 0 0 0,1-1 0 0 0,1-1 0 0 0,21-1 16 0 0,-22 3-14 0 0,0-1 0 0 0,0 1 1 0 0,0-1-1 0 0,1 0 0 0 0,-1 0 0 0 0,0 0 0 0 0,0 0 0 0 0,0-1 0 0 0,-1 1 0 0 0,3-2-2 0 0,8-9-156 0 0,-11 10 124 0 0,-1 0-1 0 0,1 0 1 0 0,0 0 0 0 0,0 0-1 0 0,0 0 1 0 0,2 0 32 0 0,32-14-218 0 0,-21 10 183 0 0,0-1 0 0 0,0 0 0 0 0,8-7 35 0 0,-2 0 74 0 0,0 1-1 0 0,1 0 1 0 0,1 2-1 0 0,0 0 1 0 0,0 2-1 0 0,1 1 1 0 0,0 1-1 0 0,3 0-73 0 0,25-3-73 0 0,-46 10 7 0 0,7 7 53 0 0,-12-5 13 0 0,1 1 0 0 0,-1 0 0 0 0,0 0 0 0 0,0 0 0 0 0,0 0 0 0 0,0 0 0 0 0,-1 1 0 0 0,1-1 0 0 0,-1 1 0 0 0,0-1 0 0 0,1 4 0 0 0,6 42 0 0 0,-8-46 0 0 0,1 9 0 0 0,-1 0 0 0 0,0 1 0 0 0,-1-1 0 0 0,-1 0 0 0 0,0 0 0 0 0,-2 7 0 0 0,1-5 0 0 0,-6 45 0 0 0,6-36 0 0 0,-1 0 0 0 0,-1 0 0 0 0,-1 2 0 0 0,-12 22 0 0 0,11-31 0 0 0,0 0 0 0 0,2 1 0 0 0,-1 3 0 0 0,-2 29 0 0 0,5-30 0 0 0,0-1 0 0 0,-1 1 0 0 0,-5 11 0 0 0,-28 57 28 0 0,25-63-17 0 0,1 1 0 0 0,2 0 0 0 0,0 1 0 0 0,1 0 0 0 0,-2 21-11 0 0,2 39 33 0 0,-1 7-13 0 0,6-71-14 0 0,-2 1 0 0 0,0-1 0 0 0,-1-1 0 0 0,-2 1-1 0 0,-2 3-5 0 0,4-13 6 0 0,0 1-1 0 0,-1-1 0 0 0,-1 0 0 0 0,0 0 0 0 0,0-1 0 0 0,-1 0 0 0 0,-1-1 0 0 0,0 0 0 0 0,0 0-5 0 0,-78 60 52 0 0,22-18 9 0 0,49-39-52 0 0,-1-1 0 0 0,0 0 0 0 0,0-1 0 0 0,-1-1 0 0 0,0-1 0 0 0,-1 0 0 0 0,-6 0-9 0 0,16-5 4 0 0,0-1 1 0 0,0-1 0 0 0,0 0-1 0 0,0 0 1 0 0,0-1 0 0 0,-1 0-1 0 0,1-1 1 0 0,0 0 0 0 0,0 0-1 0 0,-1-2 1 0 0,1 1 0 0 0,0-1-1 0 0,0 0 1 0 0,0-1 0 0 0,1 0-1 0 0,-5-3-4 0 0,-4-3 13 0 0,0-2-1 0 0,0 0 1 0 0,1-1-1 0 0,1-1 1 0 0,0 0-1 0 0,-11-14-12 0 0,9 13 42 0 0,15 13-30 0 0,1-1 0 0 0,0 0 0 0 0,-1 0 0 0 0,1 0 0 0 0,0 0 0 0 0,0 0 0 0 0,0-1 0 0 0,0 1 1 0 0,0 0-1 0 0,0-1 0 0 0,0-1-12 0 0,0-1 22 0 0,0-1 1 0 0,0 0-1 0 0,0 0 0 0 0,0 0 1 0 0,1 0-1 0 0,0 0 0 0 0,0 0 1 0 0,1 0-1 0 0,0 0 0 0 0,0-1 1 0 0,0 1-1 0 0,1 0 0 0 0,0 0 1 0 0,0 0-1 0 0,1 0 1 0 0,0-2-23 0 0,5-13 73 0 0,0 1 0 0 0,1 0 0 0 0,2 1 0 0 0,3-6-73 0 0,-3 10 54 0 0,1 0-1 0 0,0 1 1 0 0,1 0-1 0 0,1 0 0 0 0,0 1 1 0 0,6-3-54 0 0,3-5 62 0 0,17-16 92 0 0,3 1-1 0 0,0 2 1 0 0,3 2-1 0 0,0 2 1 0 0,46-22-154 0 0,64-17 216 0 0,-23 7-171 0 0,3 7 1 0 0,87-23-46 0 0,-179 67 241 0 0,-26 7-2593 0 0,2-1-5242 0 0,-2-1-1607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32:55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12440 0 0,'-10'22'886'0'0,"-4"10"-428"0"0,6-3 465 0 0,1 1 0 0 0,1 0 0 0 0,2 2-923 0 0,0 0 923 0 0,1-13-408 0 0,1 0 1 0 0,1 6-516 0 0,0 4 387 0 0,0-17-161 0 0,1-1-1 0 0,0 0 1 0 0,1 0-1 0 0,0 1 1 0 0,0-1-1 0 0,1 0 1 0 0,1 1-226 0 0,2 3 390 0 0,-1-1-31 0 0,1-1 1 0 0,0 0 0 0 0,4 5-360 0 0,-8-14 63 0 0,2-1 1 0 0,-1 1-1 0 0,0-1 1 0 0,0 0-1 0 0,1 0 0 0 0,0 0 1 0 0,0 0-1 0 0,0 0 1 0 0,0 0-1 0 0,0-1 1 0 0,0 0-1 0 0,1 0 1 0 0,-1 0-1 0 0,2 1-63 0 0,15 8 296 0 0,-18-9-259 0 0,-1-1 0 0 0,1 0 0 0 0,0 1 0 0 0,0-1 1 0 0,0 0-1 0 0,0 0 0 0 0,0 0 0 0 0,1 0 1 0 0,-1-1-1 0 0,0 1 0 0 0,0-1 0 0 0,0 1 1 0 0,1-1-1 0 0,-1 0 0 0 0,0 1 0 0 0,0-1 0 0 0,1 0 1 0 0,-1-1-1 0 0,0 1 0 0 0,0 0 0 0 0,1-1 1 0 0,0 0-38 0 0,6-2 152 0 0,-7 3-125 0 0,0 0 0 0 0,-1-1 0 0 0,1 1 0 0 0,-1-1 0 0 0,1 0 0 0 0,-1 1 0 0 0,1-1 0 0 0,-1 0 0 0 0,1 0 0 0 0,-1 0 0 0 0,0 0 0 0 0,0 0 0 0 0,1 0 0 0 0,-1-1 0 0 0,0 1 0 0 0,0 0 0 0 0,0-1 0 0 0,0 1 0 0 0,0 0 0 0 0,0-1-27 0 0,3-5 127 0 0,1 0-1 0 0,0 0 1 0 0,0 0 0 0 0,1 1 0 0 0,5-6-127 0 0,-7 7 47 0 0,0 0-1 0 0,-1 0 0 0 0,1 0 1 0 0,-1 0-1 0 0,-1-1 1 0 0,1 0-1 0 0,-1 1 0 0 0,0-1 1 0 0,0 0-1 0 0,0-1-46 0 0,13-32 178 0 0,-10 26-142 0 0,0-1 0 0 0,0 1 0 0 0,-1-4-36 0 0,0 4 13 0 0,0 1-1 0 0,0 0 1 0 0,1 0-1 0 0,1-1-12 0 0,-5 10-1 0 0,1 0-1 0 0,0 0 0 0 0,-1 0 1 0 0,1 0-1 0 0,-1 0 0 0 0,0 0 0 0 0,0 0 0 0 0,0-1 0 0 0,0-2 2 0 0,0 2-242 0 0,0 0 0 0 0,1 0 1 0 0,0 1-1 0 0,-1-1 0 0 0,1 1 0 0 0,0-1 0 0 0,1 1 0 0 0,-1 0 0 0 0,1-1 0 0 0,-1 1 0 0 0,1 1 1 0 0,1-2 241 0 0,-4 4-72 0 0,13-12-1530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32:55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33 13592 0 0,'0'0'621'0'0,"0"0"-12"0"0,0 0-227 0 0,0 0 490 0 0,0 0 257 0 0,0 0 49 0 0,0 0-52 0 0,0 0-249 0 0,-1-3-114 0 0,-2-2-371 0 0,0 0 1 0 0,0 1-1 0 0,-1-1 1 0 0,0 1-1 0 0,0-1-392 0 0,2 3 454 0 0,-1 2-20 0 0,-41 10 469 0 0,39-9-850 0 0,1 0 0 0 0,-1 1 0 0 0,1-1 1 0 0,0 1-1 0 0,-1 0 0 0 0,1 0 0 0 0,0 0 0 0 0,0 0 0 0 0,0 1 0 0 0,0 0 1 0 0,-1 1-54 0 0,-6 6 78 0 0,1 0 0 0 0,0 0 1 0 0,1 2-79 0 0,-7 6 91 0 0,14-16-86 0 0,0 0 1 0 0,0 0 0 0 0,0 1-1 0 0,0-1 1 0 0,1 1 0 0 0,-1-1 0 0 0,1 1-1 0 0,0-1 1 0 0,0 1 0 0 0,0 0-1 0 0,0-1 1 0 0,0 1 0 0 0,0 0 0 0 0,1 0-1 0 0,-1 0 1 0 0,1 0 0 0 0,0 2-6 0 0,-1 1 1 0 0,1 1-1 0 0,0 1 0 0 0,0-1 0 0 0,1 1 0 0 0,0 0 0 0 0,0-1 0 0 0,1 1 0 0 0,0-1 0 0 0,0 0 0 0 0,2 3 0 0 0,4 12 0 0 0,2 0 0 0 0,6 7 0 0 0,-5-11 0 0 0,2 0 0 0 0,0-1 0 0 0,1-1 0 0 0,0 0 0 0 0,3 0 0 0 0,8 11 0 0 0,-12-15 0 0 0,1 0 0 0 0,7 4 0 0 0,-6-5 0 0 0,3 1 0 0 0,-52-17 67 0 0,27 4-72 0 0,-75-21 313 0 0,69 17-205 0 0,1 1 1 0 0,0-1 0 0 0,1-1-1 0 0,-1 0 1 0 0,-6-5-104 0 0,-64-44 592 0 0,64 35-400 0 0,17 18-181 0 0,-1 0-1 0 0,0-1 0 0 0,0 1 1 0 0,0 0-1 0 0,0 0 1 0 0,0 0-1 0 0,-1 1 0 0 0,1-1 1 0 0,-1 0-1 0 0,-1 0-10 0 0,-2 1 39 0 0,4 1-36 0 0,1 0 0 0 0,-1 0 0 0 0,1 0 0 0 0,-1 0 0 0 0,0 0 0 0 0,1-1 0 0 0,-1 1 0 0 0,1 0-1 0 0,-1-1 1 0 0,1 1 0 0 0,-1-1 0 0 0,1 0 0 0 0,-1 1 0 0 0,0-2-3 0 0,-4 1-335 0 0,6 2-462 0 0,8 5-949 0 0,3-1 134 0 0,0 0-314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32:56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10592 0 0,'0'0'488'0'0,"0"0"-12"0"0,2 2-307 0 0,15 14-94 0 0,-17-15 56 0 0,1 0-1 0 0,0-1 1 0 0,0 1 0 0 0,-1 0 0 0 0,1-1 0 0 0,0 1-1 0 0,-1 0 1 0 0,1 0 0 0 0,-1 0 0 0 0,1 0-1 0 0,-1-1 1 0 0,1 1 0 0 0,-1 0 0 0 0,0 1-131 0 0,1-2 142 0 0,-1 2 2146 0 0,0-2 117 0 0,2 1-2061 0 0,0 0-1 0 0,0 0 1 0 0,0 0 0 0 0,0 0 0 0 0,0 0-1 0 0,-1 1 1 0 0,1-1 0 0 0,-1 0-1 0 0,1 1 1 0 0,-1-1 0 0 0,1 1-1 0 0,-1 0 1 0 0,0 0-344 0 0,0-1 848 0 0,0-1-770 0 0,-1 1-1 0 0,1-1 1 0 0,-1 0-1 0 0,1 0 1 0 0,-1 1-1 0 0,0-1 1 0 0,1 0 0 0 0,-1 1-1 0 0,0-1 1 0 0,0 1-1 0 0,1-1 1 0 0,-1 0 0 0 0,0 1-1 0 0,0-1 1 0 0,1 1-1 0 0,-1-1 1 0 0,0 1 0 0 0,0-1-1 0 0,0 1 1 0 0,0-1-1 0 0,0 1 1 0 0,0-1 0 0 0,0 1-1 0 0,0-1 1 0 0,0 1-1 0 0,0 0-77 0 0,1 13 1076 0 0,-1-14-960 0 0,-1 2-2 0 0,-9 13-405 0 0,8-10-1082 0 0,2-5 395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32:56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251 242 4144 0 0,'3'-34'595'0'0,"-3"33"-309"0"0,0-1 0 0 0,1 0 0 0 0,0 0 0 0 0,0 0 0 0 0,-1 0 0 0 0,1 0 1 0 0,0 1-1 0 0,0-1 0 0 0,0 0 0 0 0,1 1 0 0 0,-1-1 0 0 0,0 1 0 0 0,2-2-286 0 0,-1 0 564 0 0,1 0 0 0 0,-1-1 0 0 0,1 0 0 0 0,-1 1 0 0 0,0-1-1 0 0,-1 0 1 0 0,1 0 0 0 0,-1 0 0 0 0,1 0 0 0 0,-1 0 0 0 0,-1-1-564 0 0,9-20 1401 0 0,-4 18-982 0 0,0-1 1 0 0,0 2-1 0 0,1-1 0 0 0,0 1 0 0 0,0 0 1 0 0,1 0-1 0 0,-1 0 0 0 0,5-2-419 0 0,15-13 999 0 0,-20 17-796 0 0,0 0-1 0 0,1 1 1 0 0,-1-1 0 0 0,1 1-1 0 0,0 1 1 0 0,0-1-1 0 0,0 1 1 0 0,0 0-1 0 0,0 1 1 0 0,1 0-1 0 0,-1 0 1 0 0,7 0-203 0 0,-5 2 183 0 0,1 0 0 0 0,-1 0 1 0 0,1 1-1 0 0,6 2-183 0 0,19 3 482 0 0,-31-5-441 0 0,0-1 1 0 0,0 1 0 0 0,1 0 0 0 0,-1 0-1 0 0,0 0 1 0 0,-1 1 0 0 0,1-1 0 0 0,0 1-1 0 0,-1 0 1 0 0,1 0 0 0 0,-1 0 0 0 0,0 0-1 0 0,0 1 1 0 0,0-1 0 0 0,-1 1 0 0 0,2 1-42 0 0,3 7 107 0 0,1 0 1 0 0,-2 0 0 0 0,0 0-1 0 0,5 13-107 0 0,-9-20 35 0 0,0 1-1 0 0,0 1 1 0 0,0-1-1 0 0,-1 0 1 0 0,1 0-1 0 0,-1 1 1 0 0,-1-1-1 0 0,0 1 1 0 0,0 5-35 0 0,-3 9 75 0 0,-1 0 1 0 0,-1-1-1 0 0,-1 0 1 0 0,-1 0-1 0 0,0 0 1 0 0,-2-1 0 0 0,0 0-1 0 0,-1-1 1 0 0,-1 0-1 0 0,-1-1 1 0 0,0 0-1 0 0,-2 0 1 0 0,1-2-1 0 0,-5 4-75 0 0,6-8 57 0 0,-12 13 148 0 0,-13 10-205 0 0,29-28 38 0 0,0 0-1 0 0,-1 0 1 0 0,0 0 0 0 0,0-1 0 0 0,0-1-1 0 0,-9 4-37 0 0,0-1 84 0 0,-12 4 14 0 0,18-9-34 0 0,13-12-54 0 0,4 1-10 0 0,-1 6 0 0 0,1 1 0 0 0,-1 0 0 0 0,1 0 0 0 0,0 0 0 0 0,-1 1 0 0 0,1-1 0 0 0,0 1 0 0 0,0 0 0 0 0,0 1 0 0 0,0-1 0 0 0,1 1 0 0 0,6 1-2 0 0,-1-1 0 0 0,1 2 1 0 0,-1 0-1 0 0,0 0 0 0 0,0 1 0 0 0,0 0 0 0 0,0 1 0 0 0,0 1 1 0 0,-1-1-1 0 0,0 2 0 0 0,1-1 0 0 0,-2 1 0 0 0,1 1 0 0 0,-1 0 1 0 0,0 0-1 0 0,2 4 2 0 0,17 16-10 0 0,-2 2 0 0 0,-1 1 0 0 0,-2 2 0 0 0,2 5 10 0 0,7 6-3 0 0,-21-24 53 0 0,0-1 0 0 0,-2 1 1 0 0,0 1-1 0 0,-1-1 0 0 0,0 1 0 0 0,-2 1 0 0 0,0 1-50 0 0,2 6 36 0 0,-5-18-33 0 0,-1-1 1 0 0,0 1-1 0 0,-1 1 0 0 0,0-1 1 0 0,-1 0-1 0 0,0 0 0 0 0,-1 0 1 0 0,0 3-4 0 0,-2 10-67 0 0,-1-1 1 0 0,-2 0 0 0 0,-1 3 66 0 0,3-13-33 0 0,-1 0 1 0 0,-1 0-1 0 0,0-1 1 0 0,-1 0-1 0 0,0 0 1 0 0,-1 0-1 0 0,0-1 1 0 0,-1 1 32 0 0,1-2 5 0 0,1 0 6 0 0,0-2 1 0 0,-1 1-1 0 0,0-1 0 0 0,0 0 0 0 0,-1-1 0 0 0,0 0 0 0 0,0 0 1 0 0,-3 1-12 0 0,-19 8 291 0 0,-31 10-291 0 0,40-16 54 0 0,-7 1-50 0 0,-1 0 0 0 0,0-3 1 0 0,-1 0-1 0 0,0-2 0 0 0,-28 1-4 0 0,43-5 38 0 0,0-2 0 0 0,0 0 0 0 0,0-1 0 0 0,0 0 0 0 0,0-1-1 0 0,0-1 1 0 0,1-1 0 0 0,-14-5-38 0 0,3-2 71 0 0,0 0 1 0 0,1-2-1 0 0,1-1 0 0 0,-11-9-71 0 0,30 21-52 0 0,1 0-1 0 0,0 0 1 0 0,0-1 0 0 0,0 0-1 0 0,1 1 1 0 0,-1-1 0 0 0,1 0-1 0 0,-2-3 53 0 0,4 5 144 0 0,1 2 15 0 0,0 0-86 0 0,14-16-1291 0 0,-11 12 1032 0 0,-2 3 17 0 0,0 0 0 0 0,0 0-1 0 0,0 0 1 0 0,0 0 0 0 0,0 0-1 0 0,0 0 1 0 0,0 0 0 0 0,1 1-1 0 0,-1-1 1 0 0,0 0 0 0 0,1 1 0 0 0,-1-1-1 0 0,1 1 170 0 0,19-7-2076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32:57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5 503 11144 0 0,'0'0'506'0'0,"0"0"-4"0"0,-1-2-322 0 0,0-1-97 0 0,0 0 1 0 0,1 1 0 0 0,-1-1 0 0 0,1 0-1 0 0,-1 0 1 0 0,1 0 0 0 0,0 0-1 0 0,0 0 1 0 0,1 1 0 0 0,-1-3-84 0 0,9-33 2588 0 0,-1-2-363 0 0,-7 2-688 0 0,-1 26-920 0 0,0 0 1 0 0,1 0-1 0 0,1-12-617 0 0,30-118 2644 0 0,-30 134-2536 0 0,0 0 0 0 0,1 0 1 0 0,0 1-1 0 0,0-1 0 0 0,1 1 0 0 0,0 0 0 0 0,0 0 0 0 0,1 0 0 0 0,0 0 0 0 0,3-3-108 0 0,12-17 254 0 0,-17 23-234 0 0,1 1 1 0 0,0-1-1 0 0,-1 1 1 0 0,1 0 0 0 0,0 0-1 0 0,1 0 1 0 0,-1 1-1 0 0,0 0 1 0 0,1 0-1 0 0,-1 0 1 0 0,1 0-1 0 0,0 0 1 0 0,0 1-1 0 0,0 0 1 0 0,3 0-21 0 0,40 7 13 0 0,-33-6 13 0 0,0 1 0 0 0,1 0 0 0 0,-1 1 0 0 0,0 1 0 0 0,0 0 0 0 0,-1 1 0 0 0,5 2-26 0 0,2 4 21 0 0,-18-7 32 0 0,1 4 11 0 0,-3-5-96 0 0,-1 1-402 0 0,0 9-176 0 0,0 4-34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32:58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232 408 6912 0 0,'20'0'528'0'0,"-19"0"-480"0"0,-1 0 0 0 0,1 0 0 0 0,-1 0-1 0 0,1 0 1 0 0,-1 0 0 0 0,1 0 0 0 0,0 0 0 0 0,-1 0 0 0 0,1-1 0 0 0,-1 1 0 0 0,1 0 0 0 0,-1 0 0 0 0,1-1 0 0 0,-1 1-1 0 0,1-1 1 0 0,-1 1 0 0 0,1 0 0 0 0,-1-1 0 0 0,0 1 0 0 0,1-1 0 0 0,-1 1 0 0 0,1-1 0 0 0,-1 1 0 0 0,0-1 0 0 0,0 1-1 0 0,1-1 1 0 0,-1 1-48 0 0,0-1 143 0 0,10-10 6955 0 0,-4-1-6143 0 0,-1 2-81 0 0,-5 10-680 0 0,0-1 0 0 0,0 1 0 0 0,0-1 0 0 0,1 1 0 0 0,-1-1 0 0 0,0 0 0 0 0,0 1 0 0 0,0-1 0 0 0,0 0 0 0 0,0 1 0 0 0,0-1 0 0 0,0 0 0 0 0,0 1 0 0 0,0-1 0 0 0,0 1 0 0 0,0-1 0 0 0,-1 0 0 0 0,1 1 0 0 0,0-1 0 0 0,0 1 0 0 0,-1-1 0 0 0,1 1 0 0 0,0-1 0 0 0,-1 0 0 0 0,1 1 0 0 0,0-1 0 0 0,-1 1-194 0 0,-3-4-227 0 0,2 2 288 0 0,-1 0 0 0 0,0 1 0 0 0,1-1 0 0 0,-1 1-1 0 0,0 0 1 0 0,0 0 0 0 0,0 0 0 0 0,1 0 0 0 0,-1 0 0 0 0,0 1 0 0 0,0-1 0 0 0,0 1 0 0 0,0 0-1 0 0,0 0 1 0 0,0 0 0 0 0,0 0 0 0 0,0 0 0 0 0,0 1 0 0 0,0-1 0 0 0,0 1 0 0 0,-3 1-61 0 0,-4 1 243 0 0,0 1 1 0 0,0 0-1 0 0,0 0 0 0 0,1 1 1 0 0,-8 5-244 0 0,7-3 48 0 0,1 0 1 0 0,-1 1-1 0 0,1 1 1 0 0,1-1 0 0 0,-1 1-1 0 0,2 0 1 0 0,-7 10-49 0 0,1 0 92 0 0,1 1 1 0 0,2 0-1 0 0,-8 19-92 0 0,15-34 0 0 0,2-1 0 0 0,-1-1 0 0 0,1 0 0 0 0,0 1 0 0 0,0-1 0 0 0,0 1 0 0 0,0-1 0 0 0,1 1 0 0 0,-1-1 0 0 0,1 3 0 0 0,-2 18-60 0 0,1-20 43 0 0,0-1 1 0 0,1 1 0 0 0,-1 0 0 0 0,1-1-1 0 0,0 1 1 0 0,0 0 0 0 0,0-1 0 0 0,1 1-1 0 0,-1 0 1 0 0,1-1 0 0 0,0 1 0 0 0,0-1-1 0 0,0 1 1 0 0,0 0 16 0 0,1-1-1 0 0,5 10 67 0 0,1-1 0 0 0,0 0 0 0 0,2 0-66 0 0,-7-7-15 0 0,1-1-1 0 0,0 0 1 0 0,0-1-1 0 0,0 1 1 0 0,1-1-1 0 0,-1 0 1 0 0,1 0-1 0 0,0 0 1 0 0,4 1 15 0 0,-3-2 5 0 0,-1 0 1 0 0,1 0-1 0 0,-1-1 1 0 0,1 0-1 0 0,0 0 1 0 0,-1 0-1 0 0,1-1 1 0 0,0 0-1 0 0,0 0 1 0 0,0 0-1 0 0,-1-1 1 0 0,1 0-1 0 0,0 0 1 0 0,-1 0-1 0 0,1-1 1 0 0,-1 0-1 0 0,1 0 1 0 0,-1 0-1 0 0,0-1 1 0 0,2-1-6 0 0,0 1 11 0 0,-1-2 0 0 0,1 1 0 0 0,-1-1-1 0 0,0 0 1 0 0,0 0 0 0 0,-1-1 0 0 0,0 0 0 0 0,0 0 0 0 0,0 0 0 0 0,0 0 0 0 0,-1-1-1 0 0,0 0 1 0 0,-1 0 0 0 0,2-4-11 0 0,28-62 28 0 0,-24 55-13 0 0,0-1 0 0 0,-2 1 0 0 0,0-1 0 0 0,-1-1 0 0 0,0 1 0 0 0,-2-2-15 0 0,1-5 12 0 0,-2 1 0 0 0,-1-1 1 0 0,0 0-1 0 0,-2 0 1 0 0,-1 1-1 0 0,-4-17-12 0 0,2 16 28 0 0,0-19-28 0 0,2 18 57 0 0,-3-18-57 0 0,2 37 7 0 0,0-1-1 0 0,0 1 1 0 0,0 0-1 0 0,-1 0 1 0 0,0 0-1 0 0,-1 0 1 0 0,-1-2-7 0 0,3 7-30 0 0,1 0 79 0 0,0 0 0 0 0,-1 0 0 0 0,0 0 0 0 0,0 1 0 0 0,0-1 0 0 0,0 0 0 0 0,0 1 0 0 0,-1-1-1 0 0,1 1 1 0 0,-1 0 0 0 0,1 0 0 0 0,-1 0-49 0 0,1 1 156 0 0,2 1-16 0 0,0 0-4 0 0,-1 4-103 0 0,0 0 1 0 0,1 0-1 0 0,-1 0 0 0 0,1 0 0 0 0,0 0 0 0 0,0 0 1 0 0,1 0-1 0 0,-1 0 0 0 0,1 0 0 0 0,0 0 1 0 0,0 0-1 0 0,2 3-33 0 0,2 5 29 0 0,0 0 1 0 0,2 0-1 0 0,2 3-29 0 0,3 6 104 0 0,100 197 643 0 0,-52-100-434 0 0,-46-94-231 0 0,10 14-82 0 0,-2-5 60 0 0,-11-14-44 0 0,1-1 0 0 0,1-1 0 0 0,1 0-1 0 0,0-1 1 0 0,4 2-16 0 0,1 4 0 0 0,-8-16-101 0 0,-10-6-3 0 0,0 1 1 0 0,1-1-1 0 0,-1 0 1 0 0,1 1-1 0 0,-1-1 0 0 0,0 0 1 0 0,1 0-1 0 0,-1 0 1 0 0,1 0-1 0 0,-1 0 1 0 0,1 0-1 0 0,-1 0 0 0 0,0-1 1 0 0,1 1-1 0 0,-1-1 1 0 0,0 1-1 0 0,1 0 1 0 0,-1-1-1 0 0,0 0 1 0 0,1 0 103 0 0,16-12-7470 0 0,-6 2-935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32:59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12496 0 0,'-4'5'133'0'0,"1"1"0"0"0,0 0 0 0 0,0 0 0 0 0,0 1 0 0 0,1-1 0 0 0,0 0 0 0 0,0 1 0 0 0,1 0 0 0 0,0-1 0 0 0,0 5-133 0 0,-10 29 18 0 0,8-31 7 0 0,0 1 0 0 0,1 0 0 0 0,0 0 0 0 0,1 1-25 0 0,-19 158 2048 0 0,3-22-658 0 0,-1 83-87 0 0,7-129-1017 0 0,0 4-180 0 0,9-80-319 0 0,0-1 0 0 0,-1 0 1 0 0,-1 1-1 0 0,-1-2 0 0 0,-2 1 1 0 0,0 0 212 0 0,0-2-4345 0 0,1-6-1439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09:59:54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9 3224 0 0,'0'0'143'0'0,"-2"-5"10960"0"0,0 1-6571 0 0,-3 5-4193 0 0,1 0 0 0 0,0 1 0 0 0,0-1 1 0 0,0 1-1 0 0,0 0 0 0 0,0 0 0 0 0,0 1 0 0 0,0-1 0 0 0,1 1 0 0 0,-1 0 0 0 0,-1 1-339 0 0,-3 3 274 0 0,-1 0-178 0 0,0 2 0 0 0,0-1 0 0 0,1 1 0 0 0,0 0 1 0 0,1 1-1 0 0,0 0 0 0 0,0 0 0 0 0,1 1 0 0 0,0 0 0 0 0,-1 4-96 0 0,6-12-9 0 0,0 0 0 0 0,0 0 0 0 0,1 1 0 0 0,-1-1-1 0 0,1 0 1 0 0,-1 1 0 0 0,1-1 0 0 0,0 1 0 0 0,1-1-1 0 0,-1 0 1 0 0,0 1 0 0 0,1-1 0 0 0,0 1 0 0 0,0-1 0 0 0,0 0 9 0 0,0 3-27 0 0,1-1 0 0 0,0 0 0 0 0,0 0 0 0 0,1 0 0 0 0,-1 0 0 0 0,1 0 0 0 0,0 0 0 0 0,1-1 0 0 0,-1 1 27 0 0,1-2 36 0 0,0 0 0 0 0,1 1 0 0 0,-1-1-1 0 0,1-1 1 0 0,-1 1 0 0 0,1-1 0 0 0,0 0-1 0 0,2 1-35 0 0,20 10 126 0 0,22 11-126 0 0,-43-21-5 0 0,-1-1 1 0 0,1 0-1 0 0,0 0 0 0 0,0 0 0 0 0,0 0 0 0 0,0-1 0 0 0,0 0 1 0 0,0-1-1 0 0,0 1 0 0 0,2-1 5 0 0,-1 0 7 0 0,0 1-1 0 0,0 0 1 0 0,0 0 0 0 0,-1 0 0 0 0,1 1-1 0 0,5 2-6 0 0,6-8-144 0 0,-14 4 135 0 0,1-1 0 0 0,0 1 0 0 0,-1-1 0 0 0,1-1 0 0 0,-1 1 0 0 0,1-1 0 0 0,-1 0 0 0 0,0 0 0 0 0,0 0 0 0 0,0 0 0 0 0,0-1 0 0 0,0 1 0 0 0,3-4 9 0 0,-2-2 191 0 0,-1 0-1 0 0,1 0 1 0 0,-2 0 0 0 0,1-1-1 0 0,-1 1 1 0 0,-1-1 0 0 0,0 0-1 0 0,1-4-190 0 0,-2 7 72 0 0,-1 1 0 0 0,0-1-1 0 0,-1 1 1 0 0,1 0 0 0 0,-1-1-1 0 0,-1-4-71 0 0,1 6 119 0 0,0-1 0 0 0,0 1-1 0 0,1-1 1 0 0,-1 0-1 0 0,1 1 1 0 0,0-1-1 0 0,0 0 1 0 0,2-4-119 0 0,-2 6 50 0 0,1-1 0 0 0,0 0 0 0 0,-1 0 0 0 0,0 1 0 0 0,0-1-1 0 0,0-1-49 0 0,0 3 59 0 0,0-1-1 0 0,-1 1 0 0 0,1-1 0 0 0,-1 1 1 0 0,0-1-1 0 0,1 1 0 0 0,-1 0 0 0 0,0-1 1 0 0,0 1-1 0 0,-1 0 0 0 0,1 0 0 0 0,0 0 1 0 0,-1 0-1 0 0,1 0 0 0 0,-2-1-58 0 0,-8-15 164 0 0,7 14-70 0 0,1 0-1 0 0,-1 0 1 0 0,0 0-1 0 0,-1 1 1 0 0,1 0-1 0 0,0 0 1 0 0,-1 0 0 0 0,0 0-1 0 0,0 1 1 0 0,0-1-1 0 0,0 1 1 0 0,0 0-1 0 0,0 1 1 0 0,0-1-1 0 0,-1 1 1 0 0,1 0 0 0 0,-1 1-1 0 0,-2-1-93 0 0,0 1-3 0 0,-1 0-1 0 0,0 0 1 0 0,0 1 0 0 0,0 0-1 0 0,0 1 1 0 0,0 0 0 0 0,1 0-1 0 0,-1 1 1 0 0,1 0 0 0 0,-1 0-1 0 0,1 1 1 0 0,0 0 0 0 0,1 1-1 0 0,-5 3 4 0 0,2 2-2753 0 0,9-8 1289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32:59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43 8288 0 0,'0'0'381'0'0,"0"0"-6"0"0,2-1-242 0 0,3-3-158 0 0,0 0 0 0 0,1 1 0 0 0,-1 0-1 0 0,1 0 1 0 0,0 0 25 0 0,5-1 1030 0 0,-1 0 1 0 0,1 1-1 0 0,-1 0 0 0 0,9 0-1030 0 0,-1 1 1543 0 0,-1 0 1 0 0,1 1-1 0 0,-1 1 0 0 0,18 3-1543 0 0,-21-1 418 0 0,-1 1 0 0 0,0 0 0 0 0,0 1 1 0 0,0 0-1 0 0,0 2 0 0 0,-1-1 0 0 0,1 1 0 0 0,-1 2-418 0 0,21 12 938 0 0,0 1 0 0 0,4 7-938 0 0,-25-18 293 0 0,1 0 0 0 0,-1 1 0 0 0,5 6-293 0 0,-13-13 10 0 0,-1 0 0 0 0,0 0 0 0 0,0 0 0 0 0,-1 0 0 0 0,1 0 0 0 0,-1 1 0 0 0,0-1 0 0 0,0 1 0 0 0,0-1 0 0 0,-1 1 0 0 0,1 0 0 0 0,-1 0 0 0 0,0 1-10 0 0,0 2 64 0 0,0 0 0 0 0,-1 1 0 0 0,0-1 0 0 0,0 0 0 0 0,-1 0 0 0 0,0 0 0 0 0,-1 0 0 0 0,1 0 0 0 0,-1 0 0 0 0,-1 0 0 0 0,-3 7-64 0 0,3-6 70 0 0,-2 0 0 0 0,1 0 0 0 0,-1-1 0 0 0,0 0 1 0 0,-1 0-1 0 0,0 0 0 0 0,0 0 0 0 0,-1-1 0 0 0,-5 5-70 0 0,-16 13 191 0 0,-46 39 211 0 0,63-56-352 0 0,-1 0 1 0 0,0-1-1 0 0,0-1 0 0 0,-4 1-50 0 0,-4 3 19 0 0,7-4-2 0 0,0-1 0 0 0,0 0 1 0 0,-1 0-1 0 0,1-2 0 0 0,-1 0 0 0 0,-7 1-17 0 0,11-3 9 0 0,1 0-1 0 0,-1-1 1 0 0,0 0-1 0 0,1 0 1 0 0,-1-1-1 0 0,0 0 1 0 0,1-1-1 0 0,-1 0 1 0 0,1-1-1 0 0,-1 0-8 0 0,-1-1-132 0 0,1-2 0 0 0,-1 1 0 0 0,1-1 0 0 0,0-1 132 0 0,9 6-561 0 0,1 1-14 0 0,0-1 429 0 0,0 0 1 0 0,1 0-1 0 0,-1-1 0 0 0,0 1 0 0 0,1 0 0 0 0,-1 0 1 0 0,1 0-1 0 0,0 0 0 0 0,-1 1 0 0 0,1-1 1 0 0,0 0-1 0 0,-1 0 0 0 0,1 0 0 0 0,0 0 0 0 0,0 1 1 0 0,0-1-1 0 0,0 0 0 0 0,0 1 146 0 0,17-11-3336 0 0,-7 10-4199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32:59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325 288 2760 0 0,'2'-2'125'0'0,"2"-2"-103"0"0,0 1 0 0 0,1-1 1 0 0,0 1-1 0 0,0 0 0 0 0,-1 0 0 0 0,3 0-22 0 0,-5 2 31 0 0,0 1-1 0 0,-1-1 1 0 0,1 0 0 0 0,0 0 0 0 0,-1 0-1 0 0,1-1 1 0 0,-1 1 0 0 0,1 0-1 0 0,-1-1 1 0 0,1 0-31 0 0,8-10 1635 0 0,0 0 0 0 0,-1 0 0 0 0,-1-1 0 0 0,0 0 0 0 0,-1 0 0 0 0,0-1 0 0 0,0-2-1635 0 0,-6 12 168 0 0,0 1 0 0 0,0-1-1 0 0,0 0 1 0 0,0 1 0 0 0,-1-1-1 0 0,0 0 1 0 0,0 1 0 0 0,0-1-1 0 0,0 0 1 0 0,0 1 0 0 0,-1-1-1 0 0,1 0 1 0 0,-1 1 0 0 0,0-1-1 0 0,0 1 1 0 0,-1-1 0 0 0,1 1-1 0 0,-1-1 1 0 0,1 1 0 0 0,-2-2-168 0 0,-2-1 303 0 0,1-1 1 0 0,-1 1-1 0 0,0 0 1 0 0,0 0-1 0 0,0 1 1 0 0,-1 0-1 0 0,0 0 1 0 0,0 0-1 0 0,-5-2-303 0 0,8 5 121 0 0,0 1-1 0 0,0 0 1 0 0,0-1-1 0 0,-1 1 1 0 0,1 1-1 0 0,0-1 1 0 0,-1 0-1 0 0,1 1 1 0 0,0 0-1 0 0,-1 0 1 0 0,1 0-1 0 0,-1 0 1 0 0,1 0-1 0 0,0 1 1 0 0,-1-1-1 0 0,1 1 1 0 0,-1 1-121 0 0,-11 2 314 0 0,1 1 0 0 0,0 1 0 0 0,-4 2-314 0 0,15-7-9 0 0,-8 4 86 0 0,1 1 0 0 0,1 0 0 0 0,-1 1 0 0 0,1 0 0 0 0,0 1 0 0 0,1-1 0 0 0,-2 3-77 0 0,-18 21 436 0 0,-7 12-436 0 0,25-31 70 0 0,-54 75 503 0 0,58-77-499 0 0,0 1-1 0 0,1 0 1 0 0,0 1-1 0 0,1-1 1 0 0,0 1-1 0 0,-1 5-73 0 0,4-13 15 0 0,0 2 1 0 0,-1 0 0 0 0,1 0 0 0 0,0 0 0 0 0,1 0 0 0 0,0 0 0 0 0,0 0 0 0 0,0 0 0 0 0,1 0 0 0 0,-1 0 0 0 0,2 0 0 0 0,-1-1 0 0 0,1 4-16 0 0,0-5 8 0 0,-1 1 0 0 0,1-1 0 0 0,0 0 0 0 0,0 0 0 0 0,1 0 0 0 0,-1 0 0 0 0,1 0 0 0 0,0 0 0 0 0,0-1 0 0 0,0 1 0 0 0,0-1 0 0 0,0 0 0 0 0,1 0 0 0 0,0 0 0 0 0,-1 0 0 0 0,2 0-8 0 0,0 0 0 0 0,0 0 0 0 0,0-1 0 0 0,0 1 0 0 0,0-1 0 0 0,1 0 0 0 0,-1-1 0 0 0,1 1 0 0 0,-1-1 0 0 0,1 0 0 0 0,5 0 0 0 0,18-1 13 0 0,1-1 0 0 0,-1-2 0 0 0,-1-1-1 0 0,1-1 1 0 0,2-3-13 0 0,-19 5 8 0 0,0 1 0 0 0,0-1 0 0 0,1 2 0 0 0,-1 0 0 0 0,0 0 0 0 0,1 1 0 0 0,-1 1 0 0 0,3 0-8 0 0,-11 0 6 0 0,-1-1 0 0 0,1 1 0 0 0,-1 0 0 0 0,1 1 0 0 0,-1-1 0 0 0,1 0 0 0 0,-1 1 0 0 0,0 0 0 0 0,0 0 0 0 0,0 0 0 0 0,0 0 0 0 0,0 0 0 0 0,0 0 0 0 0,0 1 0 0 0,-1-1 1 0 0,1 1-1 0 0,-1 0-6 0 0,5 7 40 0 0,-1 0 0 0 0,0 0 0 0 0,0 0 0 0 0,2 8-40 0 0,-6-12 43 0 0,0 0 1 0 0,0 0-1 0 0,-1 1 1 0 0,0-1-1 0 0,0 0 1 0 0,-1 1-1 0 0,1-1 0 0 0,-2 4-43 0 0,1-4 27 0 0,0 0-1 0 0,0 0 1 0 0,1 0-1 0 0,0 0 0 0 0,0 0 1 0 0,0 0-1 0 0,0 0 1 0 0,1-1-1 0 0,0 1-26 0 0,4 4-198 0 0,-6-9 94 0 0,1-1 0 0 0,-1 0 1 0 0,0 1-1 0 0,1-1 1 0 0,-1 1-1 0 0,0-1 1 0 0,1 0-1 0 0,-1 1 0 0 0,1-1 1 0 0,-1 0-1 0 0,1 1 1 0 0,-1-1-1 0 0,1 0 1 0 0,-1 0-1 0 0,1 0 1 0 0,-1 1-1 0 0,1-1 0 0 0,-1 0 1 0 0,1 0 103 0 0,2 1-432 0 0,10 5-1002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33:00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1 587 13824 0 0,'29'0'629'0'0,"-23"0"-12"0"0,-6 0-258 0 0,0 0 362 0 0,0 0 204 0 0,0 0 41 0 0,1 0-26 0 0,2 0-793 0 0,0 0 1 0 0,-1-1 0 0 0,1 1-1 0 0,-1-1 1 0 0,1 0 0 0 0,-1 0-1 0 0,1 0 1 0 0,-1 0 0 0 0,1-1-1 0 0,-1 1 1 0 0,0-1-1 0 0,0 1 1 0 0,0-1 0 0 0,0 0-1 0 0,0 0 1 0 0,0 1 0 0 0,0-1-1 0 0,-1-1 1 0 0,1 1 0 0 0,-1 0-1 0 0,1 0 1 0 0,-1-1-1 0 0,0 1 1 0 0,0 0 0 0 0,1-3-148 0 0,1-3 248 0 0,0 0-1 0 0,-1 0 1 0 0,1 0 0 0 0,-2 0 0 0 0,1-1-1 0 0,-1 1 1 0 0,-1 0 0 0 0,1-2-248 0 0,-3-68 1131 0 0,0 19 155 0 0,5-35-1286 0 0,-2 87 37 0 0,1 0 0 0 0,-1 0 0 0 0,1 0 0 0 0,1 0 0 0 0,-1 0-1 0 0,1 0 1 0 0,0 1 0 0 0,2-2-37 0 0,4-11 49 0 0,-3 8-35 0 0,1 0-1 0 0,0 0 1 0 0,0 1-1 0 0,1 0 1 0 0,1 0-1 0 0,-1 1 1 0 0,2 0-1 0 0,-1 0 1 0 0,1 1-1 0 0,0 0 1 0 0,1 1-1 0 0,0 0 1 0 0,0 1-1 0 0,0 0 1 0 0,1 1-1 0 0,1 0-13 0 0,-1 1 7 0 0,-1 1 1 0 0,0 1-1 0 0,1 0 0 0 0,-1 0 1 0 0,1 1-1 0 0,0 1 0 0 0,-1 0 0 0 0,8 1-7 0 0,5-1 6 0 0,-11 1-69 0 0,-1 0 0 0 0,0 1 0 0 0,0 1 0 0 0,0 0 0 0 0,0 1 0 0 0,10 4 63 0 0,-16-6-320 0 0,0 1 1 0 0,-1 0-1 0 0,1 0 1 0 0,-1 0-1 0 0,1 1 320 0 0,4 2-1849 0 0,2-4-358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33:00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2760 0 0,'0'0'785'0'0,"0"0"2258"0"0,0 0 990 0 0,2 2 198 0 0,5 8-1625 0 0,-1 1 0 0 0,0 0 0 0 0,5 11-2606 0 0,-5-5 1457 0 0,0 0 0 0 0,2 9-1457 0 0,-1 8 691 0 0,-1 0 1 0 0,0 26-692 0 0,-3-4 829 0 0,-4 19-829 0 0,1-19 227 0 0,-3 10 287 0 0,-5 23-514 0 0,-2 30 270 0 0,-5 51-14 0 0,11-118-211 0 0,1 1 1 0 0,3-1-1 0 0,2 0 0 0 0,8 43-45 0 0,-3-38 13 0 0,-5-34-14 0 0,1 0 1 0 0,1 0-1 0 0,4 11 1 0 0,2 17-37 0 0,-9-49-150 0 0,-1-2-38 0 0,0 0-6 0 0,1-1 49 0 0,1 0 0 0 0,-1 0 0 0 0,1 0 0 0 0,-1 0 0 0 0,0 0 0 0 0,0 0 1 0 0,1 0-1 0 0,-1 0 0 0 0,0 0 0 0 0,0-1 0 0 0,0 1 0 0 0,0 0 0 0 0,0-1 182 0 0,7-14-2372 0 0,-3-2-3447 0 0,0-7-1960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33:00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10136 0 0,'0'0'464'0'0,"0"0"-10"0"0,3 0-294 0 0,24 1-246 0 0,18 0 4878 0 0,36 1 2810 0 0,-65-1-6935 0 0,0 1 0 0 0,-1 0 0 0 0,2 1-667 0 0,19 3 892 0 0,40 7 293 0 0,-37-6-195 0 0,23 0-990 0 0,-3-1 236 0 0,-29-3-230 0 0,0-1 1 0 0,1-1 0 0 0,4-2-7 0 0,-25 1-42 0 0,12-2-1138 0 0,-1 0 0 0 0,0-1 0 0 0,0-1 1 0 0,10-3 1179 0 0,-4 0-1686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33:01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685 0 12896 0 0,'-43'103'2845'0'0,"23"-58"1874"0"0,1 1-1 0 0,-10 45-4718 0 0,27-85 182 0 0,0 1 0 0 0,1-1 0 0 0,0 1-1 0 0,0-1 1 0 0,1 1 0 0 0,-1 0 0 0 0,1-1 0 0 0,1 1 0 0 0,-1 0 0 0 0,1-1 0 0 0,1 1-1 0 0,-1-1 1 0 0,1 1 0 0 0,0-1 0 0 0,1 0 0 0 0,-1 0 0 0 0,1 1-182 0 0,-2-6 27 0 0,0 1 1 0 0,-1-1-1 0 0,1 1 1 0 0,-1-1 0 0 0,0 1-1 0 0,1-1 1 0 0,-1 1-1 0 0,0 0 1 0 0,0-1-1 0 0,0 1 1 0 0,0-1-1 0 0,0 1 1 0 0,0 0 0 0 0,-1 0-28 0 0,1-1 8 0 0,0 0 0 0 0,-1 0 0 0 0,1 1 0 0 0,0-1 0 0 0,0 0-1 0 0,0 0 1 0 0,0 1 0 0 0,0-1 0 0 0,0 0 0 0 0,1 0 0 0 0,-1 0 0 0 0,0 1 0 0 0,1-1 0 0 0,-1 0 0 0 0,0 0 0 0 0,1 0 0 0 0,0 0 0 0 0,-1 0 0 0 0,1 0 0 0 0,-1 0 0 0 0,1 0 0 0 0,0 0 0 0 0,0 0 0 0 0,0 0-8 0 0,22 14 93 0 0,-19-13-81 0 0,0 0-1 0 0,0 1 0 0 0,0-1 1 0 0,-1 1-1 0 0,1 0 0 0 0,0 0 1 0 0,-1 1-1 0 0,0-1-11 0 0,-1-1 2 0 0,-1-1 1 0 0,0-1-1 0 0,1 1 0 0 0,-1 0 0 0 0,1 0 1 0 0,-1 0-1 0 0,0-1 0 0 0,1 1 1 0 0,0-1-1 0 0,-1 1 0 0 0,1-1 0 0 0,-1 0 1 0 0,1 1-1 0 0,-1-1 0 0 0,1 0 0 0 0,0 0 1 0 0,-1 0-1 0 0,1 0 0 0 0,0-1 1 0 0,1 1-3 0 0,3 0 14 0 0,3-1-7 0 0,0 0 0 0 0,0 0-1 0 0,0 0 1 0 0,0-1 0 0 0,0-1 0 0 0,0 1 0 0 0,-1-2-1 0 0,4-1-6 0 0,14-7 36 0 0,24-17-36 0 0,-37 21-3 0 0,117-75 56 0 0,-85 56-53 0 0,-30 17 0 0 0,0 1 0 0 0,1 0 0 0 0,0 2 0 0 0,2-1 0 0 0,-5 2 0 0 0,-1 3-11 0 0,-9 3 10 0 0,-1 0-1 0 0,1 0 0 0 0,-1 0 0 0 0,1 1 0 0 0,-1-1 0 0 0,0 1 0 0 0,1 0 0 0 0,-1 0 0 0 0,0 0 1 0 0,1 0-1 0 0,-1 0 0 0 0,0 0 0 0 0,0 1 0 0 0,0-1 0 0 0,0 1 0 0 0,0-1 0 0 0,0 1 1 0 0,-1 0-1 0 0,1-1 0 0 0,0 1 0 0 0,-1 0 0 0 0,1 0 0 0 0,-1 1 0 0 0,0-1 0 0 0,0 0 0 0 0,0 0 1 0 0,0 1-1 0 0,0-1 0 0 0,0 0 0 0 0,-1 1 0 0 0,1 0 2 0 0,2 10 2 0 0,-1 1-1 0 0,0 0 1 0 0,-1-1-1 0 0,-1 1 1 0 0,0 4-2 0 0,0-10-3 0 0,-10 261 3 0 0,-14 22 0 0 0,17-223 0 0 0,0 101 0 0 0,2-32 0 0 0,-12 53-1 0 0,-1 19 13 0 0,7-66 52 0 0,-15 57-64 0 0,19-155 32 0 0,-13 68-11 0 0,15-92-8 0 0,-1 0 1 0 0,-1-1-1 0 0,-1 0 0 0 0,-4 7-13 0 0,0-4 20 0 0,-1 0-1 0 0,-1-1 1 0 0,-3 1-20 0 0,9-12 17 0 0,-1 0 0 0 0,-1 0 1 0 0,1-1-1 0 0,-2-1 1 0 0,0 0-1 0 0,-5 4-17 0 0,-1-2 20 0 0,0-1 0 0 0,0-1 0 0 0,-1-1 0 0 0,1 0 0 0 0,-2-1 0 0 0,1-1 0 0 0,-1-1 0 0 0,0 0 0 0 0,0-2 0 0 0,-1 0 0 0 0,1-1 0 0 0,-1-1 0 0 0,1-1 0 0 0,-1 0 0 0 0,-16-4-20 0 0,1-1 24 0 0,1-2 0 0 0,0-2 0 0 0,0-1 0 0 0,1-1-1 0 0,0-2 1 0 0,1-1 0 0 0,0-2 0 0 0,2-1 0 0 0,0-1 0 0 0,-12-11-24 0 0,22 14 25 0 0,1-2 1 0 0,0-1 0 0 0,1 0 0 0 0,1-2-1 0 0,1 0 1 0 0,0 0 0 0 0,2-1 0 0 0,0-1-1 0 0,2-1 1 0 0,-5-12-26 0 0,12 25 20 0 0,2 0-1 0 0,-1 0 0 0 0,2 0 1 0 0,-1-1-1 0 0,1 1 1 0 0,1-1-1 0 0,0 1 1 0 0,0-1-1 0 0,1 0 1 0 0,1 0-1 0 0,-1 1 1 0 0,2-1-1 0 0,0 1 1 0 0,1-6-20 0 0,2-2 46 0 0,1 0 1 0 0,0 1-1 0 0,2 0 0 0 0,0 0 1 0 0,1 1-1 0 0,0 0 1 0 0,1 0-1 0 0,1 1-46 0 0,29-34 152 0 0,2 2 0 0 0,2 2 0 0 0,21-15-152 0 0,-22 23 112 0 0,2 1-1 0 0,1 3 1 0 0,33-17-112 0 0,152-76 196 0 0,-126 71-211 0 0,-89 46 6 0 0,307-156-118 0 0,-278 143-721 0 0,12-9 848 0 0,6-10-3825 0 0,-38 23-6058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33:04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1176 0 2304 0 0,'-17'12'153'0'0,"8"-7"293"0"0,1 0 0 0 0,0 1 0 0 0,0 0 0 0 0,1 0 0 0 0,-1 1 0 0 0,1 0 0 0 0,1 1 0 0 0,-1-1-446 0 0,-52 63 4531 0 0,-2 21-3512 0 0,-14 18-106 0 0,-4-2-121 0 0,-73 92 872 0 0,98-136-1151 0 0,-163 205 897 0 0,102-117-1154 0 0,-63 88-81 0 0,147-195-344 0 0,-21 42 169 0 0,36-54-988 0 0,15-29-23 0 0,3-4-49 0 0,7-5-10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33:05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1245 0 10136 0 0,'-2'1'464'0'0,"-3"2"-400"0"0,0 0 0 0 0,1 0-1 0 0,-1 1 1 0 0,1 0 0 0 0,0 0 0 0 0,0 0 0 0 0,0 0 0 0 0,0 1 0 0 0,0 1-64 0 0,-11 11 57 0 0,-6 10 293 0 0,1 0 0 0 0,1 2 0 0 0,-4 10-350 0 0,-11 17 456 0 0,-24 35 67 0 0,14-21 364 0 0,-33 39-887 0 0,-33 22 1618 0 0,-16 6-1618 0 0,19-15 1325 0 0,-12 27-1325 0 0,50-62 259 0 0,-11 16 25 0 0,5 3 0 0 0,5 3 0 0 0,-45 96-284 0 0,111-198 17 0 0,1 1-1 0 0,0 0 1 0 0,0 0 0 0 0,0 1-17 0 0,1 11-972 0 0,2-19 506 0 0,0 1 0 0 0,1 0 0 0 0,-1-1 0 0 0,0 1 0 0 0,1-1 0 0 0,-1 1 0 0 0,1-1 0 0 0,-1 1 0 0 0,1-1 0 0 0,0 1 466 0 0,0 0-5437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33:05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1103 1 12896 0 0,'-16'11'1391'0'0,"14"-11"-1387"0"0,0 1 1 0 0,0 1-1 0 0,1-1 1 0 0,-1 0 0 0 0,0 0-1 0 0,1 1 1 0 0,-1-1-1 0 0,1 1 1 0 0,-1-1-1 0 0,1 1 1 0 0,-1 1-5 0 0,-18 25 786 0 0,1 0-407 0 0,0 1-1 0 0,2 0 1 0 0,1 2 0 0 0,-11 29-379 0 0,11-20 116 0 0,0-2 0 0 0,-19 30-116 0 0,-48 69 454 0 0,41-70-248 0 0,-16 21 751 0 0,-61 72-957 0 0,-81 75 475 0 0,145-172-447 0 0,-30 25 53 0 0,46-49-9 0 0,-31 39-72 0 0,51-53-11 0 0,4-8 11 0 0,2 1-1 0 0,0 0 1 0 0,1 1-1 0 0,0 0 1 0 0,-6 18 0 0 0,6-11-93 0 0,8-19-40 0 0,0 1-1 0 0,1 0 1 0 0,-2 7 133 0 0,5-15-70 0 0,0 1-1 0 0,-1 0 1 0 0,1-1 0 0 0,0 1 0 0 0,0 0 0 0 0,0-1 0 0 0,0 1 0 0 0,0 0 0 0 0,0-1-1 0 0,1 1 1 0 0,-1 0 0 0 0,0-1 0 0 0,0 1 0 0 0,0 0 0 0 0,1-1 0 0 0,-1 1-1 0 0,0 0 1 0 0,1-1 0 0 0,-1 1 0 0 0,0-1 0 0 0,1 1 0 0 0,-1-1 0 0 0,1 1-1 0 0,-1-1 1 0 0,1 1 0 0 0,-1-1 0 0 0,1 1 0 0 0,-1-1 0 0 0,1 1 0 0 0,0-1-1 0 0,-1 0 1 0 0,1 1 0 0 0,0-1 70 0 0,12 2-1370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33:05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1242 0 13360 0 0,'-38'30'1394'0'0,"27"-23"-1386"0"0,0 2-1 0 0,1-1 0 0 0,0 1 1 0 0,-5 7-8 0 0,-93 111-206 0 0,-70 88 756 0 0,-42 70 660 0 0,93-110-326 0 0,70-95-599 0 0,-2 8-25 0 0,-13 18 48 0 0,-93 135 96 0 0,120-176-362 0 0,28-43-20 0 0,2 0 0 0 0,0 1 0 0 0,2 0 0 0 0,1 1 0 0 0,-7 19-22 0 0,11-23-57 0 0,4-11 65 0 0,0 1 1 0 0,1 0-1 0 0,-1 8-8 0 0,4-16-119 0 0,-1 0-1 0 0,1 1 1 0 0,0-1 0 0 0,0 1 0 0 0,0-1-1 0 0,0 0 1 0 0,0 1 0 0 0,1-1 0 0 0,-1 1-1 0 0,1-1 1 0 0,-1 0 0 0 0,1 1 0 0 0,0-1-1 0 0,0 0 1 0 0,0 0 0 0 0,0 0 0 0 0,1 2 118 0 0,0-2-1114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09:59:55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0 497 6912 0 0,'0'0'314'0'0,"0"0"-6"0"0,8-14 4598 0 0,-2-5 15 0 0,-2 2-3220 0 0,-2 10-1004 0 0,2-3 535 0 0,-1 5-860 0 0,1-1 0 0 0,-1 1 0 0 0,0-1 0 0 0,-1 0 0 0 0,1 1-1 0 0,-1-2-371 0 0,1-1 336 0 0,0 1 0 0 0,0 0 0 0 0,5-5-336 0 0,-3 3 214 0 0,0 0-1 0 0,0 0 1 0 0,-1 0 0 0 0,1-4-214 0 0,9-28 413 0 0,34-95 896 0 0,-44 124-1287 0 0,0 2 22 0 0,1-1 0 0 0,0 1-1 0 0,0-1 1 0 0,1 1-1 0 0,1-1-43 0 0,3-8 0 0 0,-9 16 0 0 0,0-1 0 0 0,1 1 0 0 0,0-1 0 0 0,0 1 0 0 0,0 0 0 0 0,2-3 0 0 0,-3 6 0 0 0,-1 0 1 0 0,0-1-1 0 0,1 1 0 0 0,-1 0 0 0 0,0 0 1 0 0,1-1-1 0 0,-1 1 0 0 0,0 0 0 0 0,1-1 0 0 0,-1 1 1 0 0,0 0-1 0 0,0-1 0 0 0,1 1 0 0 0,-1 0 1 0 0,0-1-1 0 0,0 1 0 0 0,0-1 0 0 0,0 1 1 0 0,1 0-1 0 0,-1-1 0 0 0,0 1 0 0 0,0-1 1 0 0,0 1-1 0 0,0-1-243 0 0,0 1-114 0 0,0 1 324 0 0,0-1 1 0 0,0 0 0 0 0,0 0 0 0 0,0 0 0 0 0,0 0 0 0 0,0 0 0 0 0,0 1-1 0 0,0-1 1 0 0,0 0 0 0 0,0 0 0 0 0,0 0 0 0 0,0 0 0 0 0,0 0 0 0 0,0 0-1 0 0,1 1 1 0 0,-1-1 0 0 0,0 0 0 0 0,0 0 0 0 0,0 0 0 0 0,0 0 0 0 0,0 0-1 0 0,0 0 1 0 0,0 0 0 0 0,1 0 0 0 0,-1 1 0 0 0,0-1 0 0 0,0 0 0 0 0,0 0-1 0 0,0 0 1 0 0,0 0 0 0 0,0 0 0 0 0,1 0 0 0 0,-1 0 0 0 0,0 0 0 0 0,0 0-1 0 0,0 0 1 0 0,0 0 0 0 0,0 0 0 0 0,1 0 0 0 0,-1 0 0 0 0,0 0 0 0 0,0 0-1 0 0,0 0 1 0 0,0 0 0 0 0,0 0 0 0 0,1 0 0 0 0,-1-1 0 0 0,0 1-1 0 0,0 0 1 0 0,0 0 0 0 0,0 0 0 0 0,0 0 0 0 0,0 0 0 0 0,1 0 0 0 0,-1 0-1 0 0,0 0 1 0 0,0 0 0 0 0,0-1 0 0 0,0 1 0 0 0,0 0 0 0 0,0 0 0 0 0,0 0-1 0 0,0 0 1 0 0,0 0 32 0 0,1-2-1973 0 0,-4 6-263 0 0,2-3 675 0 0,-1 1-57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33:06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973 0 14600 0 0,'0'0'664'0'0,"-2"2"-8"0"0,-15 17-439 0 0,1 1 1 0 0,-11 18-218 0 0,-18 22 412 0 0,32-44-307 0 0,2 1 0 0 0,0 1-1 0 0,0 0-104 0 0,-14 23 93 0 0,-13 22 23 0 0,14-23 109 0 0,-9 9-225 0 0,-164 231 920 0 0,81-114-257 0 0,23-32-181 0 0,7 3 1 0 0,6 4-1 0 0,-17 50-482 0 0,90-173-236 0 0,0 0 1 0 0,2 0 0 0 0,0 0-1 0 0,-1 10 236 0 0,6-27-188 0 0,-1 1-1 0 0,1-1 1 0 0,0 1-1 0 0,0-1 0 0 0,0 1 1 0 0,0-1-1 0 0,1 1 1 0 0,-1-1-1 0 0,0 1 0 0 0,1-1 1 0 0,-1 1-1 0 0,0-1 0 0 0,1 0 1 0 0,0 1-1 0 0,-1-1 1 0 0,1 1-1 0 0,0-1 189 0 0,-1 0-111 0 0,0-1-1119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33:06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938 1 10592 0 0,'-1'2'818'0'0,"-46"59"337"0"0,-20 48 2012 0 0,33-53-2487 0 0,11-14 183 0 0,-1 6-863 0 0,1-2 531 0 0,-2-1-531 0 0,-8 8 240 0 0,-35 61 405 0 0,42-69-259 0 0,-2-2-1 0 0,-2-1 1 0 0,-6 3-386 0 0,-104 115 563 0 0,86-100-448 0 0,18-16-8 0 0,1 2 1 0 0,-5 15-108 0 0,-27 35 66 0 0,57-83-67 0 0,-11 15-4 0 0,1 1-1 0 0,-12 23 6 0 0,29-47-66 0 0,1 0-1 0 0,-1 0 1 0 0,1 0-1 0 0,0 1 1 0 0,1-1-1 0 0,-1 0 1 0 0,1 1-1 0 0,0-1 1 0 0,1 1-1 0 0,-1 0 67 0 0,4-8-517 0 0,3 0 198 0 0,0 0-787 0 0,-1 1 0 0 0,0-2 0 0 0,0 1 1 0 0,0 0-1 0 0,1-2 1106 0 0,12-16-5925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33:06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794 1 16559 0 0,'-1'2'760'0'0,"-24"26"204"0"0,20-24-955 0 0,1 1-1 0 0,0 0 1 0 0,0-1-1 0 0,0 1 1 0 0,0 0-1 0 0,1 1 1 0 0,0-1-1 0 0,-2 5-8 0 0,-4 20-1 0 0,7-23 13 0 0,0 0 0 0 0,0-1 0 0 0,-1 1 0 0 0,1 0 0 0 0,-2-1 0 0 0,-1 5-12 0 0,-18 22 212 0 0,10-14 99 0 0,0 1-1 0 0,-6 12-310 0 0,-15 49 653 0 0,17-39-88 0 0,-10 15-565 0 0,-47 65 426 0 0,1-1 60 0 0,36-59 354 0 0,-27 35-840 0 0,58-88 49 0 0,-38 62 259 0 0,23-36 21 0 0,-9 11-329 0 0,-118 180 363 0 0,130-199-336 0 0,-7 14-1 0 0,19-34-81 0 0,5-6 33 0 0,0 0 0 0 0,0 0 0 0 0,0 1 0 0 0,0-1 0 0 0,1 0 0 0 0,-1 0 0 0 0,0 1 0 0 0,0-1 0 0 0,1 0 0 0 0,-1 1 1 0 0,1-1-1 0 0,-1 1 0 0 0,1-1 0 0 0,0 1 0 0 0,-1-1 0 0 0,1 1 0 0 0,0-1 0 0 0,0 1 0 0 0,0-1 0 0 0,0 1 0 0 0,1 0 22 0 0,12-15-884 0 0,-6 6 745 0 0,6-7-818 0 0,0-1 0 0 0,0-1 957 0 0,9-19-1755 0 0</inkml:trace>
  <inkml:trace contextRef="#ctx0" brushRef="#br0" timeOffset="1">1744 1 14456 0 0,'-2'4'661'0'0,"-39"71"246"0"0,21-36-540 0 0,-14 17-367 0 0,-4 7 867 0 0,-11 28 383 0 0,17-29-191 0 0,-3-1 0 0 0,-25 30-1059 0 0,40-64 203 0 0,-7 9 302 0 0,1 1 0 0 0,-11 23-505 0 0,-6 16 472 0 0,13-27 32 0 0,-8 25-504 0 0,-34 75 187 0 0,68-140-157 0 0,1 0 0 0 0,0 1-1 0 0,1 0 1 0 0,-1 4-30 0 0,-7 28 190 0 0,9-40-182 0 0,1 1 0 0 0,-1-1-1 0 0,1 0 1 0 0,0 0 0 0 0,-1 0 0 0 0,1 0-1 0 0,0 1 1 0 0,0-1 0 0 0,1 0 0 0 0,-1 0-1 0 0,0 1-7 0 0,2 11-81 0 0,-2-13 13 0 0,0-1-122 0 0,0 0-532 0 0,2-3-227 0 0,21-32-5767 0 0,-7 9 382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33:07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810 0 9672 0 0,'-130'154'3012'0'0,"95"-113"-559"0"0,15-18-342 0 0,1 1 0 0 0,-8 14-2111 0 0,-42 67 2117 0 0,-87 142 476 0 0,112-170-2039 0 0,1-3 170 0 0,3 2 0 0 0,1 8-724 0 0,2 12 427 0 0,-13 30-303 0 0,37-94-95 0 0,3 0 0 0 0,-4 17-29 0 0,-4 16 15 0 0,10-40-19 0 0,-11 33-189 0 0,0 12 193 0 0,19-70-44 0 0,0 0 1 0 0,0 0 0 0 0,0 0-1 0 0,0 0 1 0 0,0 0 0 0 0,0 0-1 0 0,0 0 1 0 0,0 0 0 0 0,0 0-1 0 0,0-1 1 0 0,0 1-1 0 0,0 0 1 0 0,0 0 0 0 0,0 0-1 0 0,0 0 1 0 0,0 0 0 0 0,0 0-1 0 0,1 0 1 0 0,-1 0 0 0 0,0 0-1 0 0,0 0 1 0 0,0 0-1 0 0,0 0 1 0 0,0 0 0 0 0,0 0-1 0 0,0 0 1 0 0,0 0 0 0 0,0 0-1 0 0,0 0 1 0 0,0 0-1 0 0,0 0 1 0 0,0 0 0 0 0,0 0-1 0 0,0 0 1 0 0,0 0 0 0 0,0 0-1 0 0,0 0 1 0 0,0 0 0 0 0,0 0-1 0 0,0 0 1 0 0,0 0-1 0 0,1 0 1 0 0,-1 0 0 0 0,0 0-1 0 0,0 0 1 0 0,0 0 0 0 0,0 0-1 0 0,0 1 1 0 0,0-1-1 0 0,0 0 1 0 0,0 0 0 0 0,0 0-1 0 0,0 0 1 0 0,0 0 0 0 0,0 0-1 0 0,0 0 1 0 0,0 0 0 0 0,0 0-1 0 0,0 0 1 0 0,0 0 43 0 0,6-6-1060 0 0,7-10-1223 0 0,5-13-5342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33:07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549 0 10592 0 0,'0'0'488'0'0,"0"2"-12"0"0,-1 3-447 0 0,0 0-1 0 0,1 0 1 0 0,-2 0 0 0 0,1 0 0 0 0,0 0 0 0 0,-2 1-29 0 0,-5 25 301 0 0,4-12 1330 0 0,0 1 0 0 0,-2-1-1 0 0,0 2-1630 0 0,-10 32 2627 0 0,-3 13-1132 0 0,-3 0 1 0 0,-3-1-1 0 0,-11 16-1495 0 0,-94 180 2303 0 0,77-159-2043 0 0,-8 14 45 0 0,-27 52 111 0 0,70-124-355 0 0,-11 44-61 0 0,23-70 3 0 0,6-16 64 0 0,-9 27-412 0 0,10-22-492 0 0,7-15-497 0 0,0-8-362 0 0,2-9-79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33:32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582 1 6912 0 0,'0'0'112'0'0,"0"0"0"0"0,0 0 1 0 0,1 0-1 0 0,-1 0 0 0 0,0 0 0 0 0,1 0 1 0 0,-1 0-1 0 0,0 0 0 0 0,0 1 0 0 0,1-1 1 0 0,-1 0-1 0 0,0 0 0 0 0,0 0 0 0 0,1 0 1 0 0,-1 1-1 0 0,0-1 0 0 0,0 0 0 0 0,1 0 1 0 0,-1 0-1 0 0,0 1 0 0 0,0-1 0 0 0,0 0 1 0 0,0 1-1 0 0,1-1 0 0 0,-1 0 0 0 0,0 0 1 0 0,0 1-1 0 0,0-1 0 0 0,0 0 0 0 0,0 1 1 0 0,0-1-113 0 0,1 15 979 0 0,-7 14-674 0 0,6-27-109 0 0,-4 8 92 0 0,0 1 1 0 0,-1-1-1 0 0,0 0 1 0 0,0 0 0 0 0,-1 0-1 0 0,0-1 1 0 0,-1 0 0 0 0,-4 5-290 0 0,0 0 414 0 0,0 2-1 0 0,-6 12-412 0 0,4-6 312 0 0,-1-1 0 0 0,-5 6-312 0 0,-22 34 428 0 0,-12 18-214 0 0,-1 4-101 0 0,-77 148 70 0 0,108-188-112 0 0,2 2-1 0 0,-2 10-70 0 0,-12 23 86 0 0,15-29-74 0 0,-4 17-12 0 0,10-27-21 0 0,13-35-105 0 0,0 0-1 0 0,0 0 1 0 0,0 0 0 0 0,0 0 0 0 0,1 1-1 0 0,-1-1 1 0 0,1 0 0 0 0,0 1 0 0 0,0-1-1 0 0,1 0 1 0 0,-1 0 0 0 0,1 1 0 0 0,1 2 126 0 0,-2-7-34 0 0,0 0 1 0 0,0 1 0 0 0,0-1 0 0 0,1 0-1 0 0,-1 0 1 0 0,0 0 0 0 0,0 0 0 0 0,0 0 0 0 0,0 0-1 0 0,0 1 1 0 0,0-1 0 0 0,0 0 0 0 0,1 0 0 0 0,-1 0-1 0 0,0 0 1 0 0,0 0 0 0 0,0 0 0 0 0,0 0-1 0 0,0 0 1 0 0,1 0 0 0 0,-1 0 0 0 0,0 0 0 0 0,0 0-1 0 0,0 0 1 0 0,0 0 0 0 0,0 0 0 0 0,1 0 0 0 0,-1 0-1 0 0,0 0 1 0 0,0 0 0 0 0,0 0 0 0 0,0 0-1 0 0,1 0 1 0 0,-1 0 0 0 0,0 0 0 0 0,0 0 0 0 0,0 0-1 0 0,0 0 1 0 0,0 0 0 0 0,0 0 0 0 0,1-1 0 0 0,-1 1-1 0 0,0 0 1 0 0,0 0 0 0 0,0 0 33 0 0,25-5-1564 0 0,4 0-17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33:32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0 9672 0 0,'0'0'748'0'0,"-2"3"-492"0"0,-19 30 425 0 0,-9 19-681 0 0,-4 8 608 0 0,-16 31-9 0 0,10-14-181 0 0,-91 159 440 0 0,109-188-555 0 0,-8 24-303 0 0,-13 30 233 0 0,34-83-192 0 0,2 0 1 0 0,1 0-1 0 0,0 0 1 0 0,-2 13-42 0 0,0 16-109 0 0,0 18 109 0 0,8-64-16 0 0,-1 1 0 0 0,1-1 0 0 0,0 0 0 0 0,0 1 0 0 0,1-1 0 0 0,-1 1 0 0 0,1-1 1 0 0,-1 1-1 0 0,1-1 0 0 0,0 0 0 0 0,0 1 16 0 0,-1-1-61 0 0,1-1 0 0 0,0 0 0 0 0,0 0 1 0 0,-1 0-1 0 0,1 0 0 0 0,0 0 0 0 0,0 0 1 0 0,0 0-1 0 0,0 0 0 0 0,0 0 0 0 0,0 0 1 0 0,0-1-1 0 0,1 1 0 0 0,-1 0 0 0 0,0-1 1 0 0,0 1-1 0 0,0-1 0 0 0,1 1 0 0 0,-1-1 0 0 0,0 0 1 0 0,1 1-1 0 0,0-1 61 0 0,14 1-1217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33:32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0 5984 0 0,'1'2'464'0'0,"0"0"-441"0"0,0 0 0 0 0,-1 0 0 0 0,1 0 0 0 0,-1 0 0 0 0,1 0 1 0 0,-1 0-1 0 0,0 0 0 0 0,1 0 0 0 0,-1 0 0 0 0,0 1 0 0 0,0-1 0 0 0,-1 0 1 0 0,1 0-1 0 0,0 0 0 0 0,-1 0 0 0 0,0 1-23 0 0,-14 38 1475 0 0,10-29-730 0 0,-47 101 5307 0 0,-51 79-6052 0 0,97-180 115 0 0,-31 49 315 0 0,-14 29 19 0 0,-52 113 185 0 0,74-155-547 0 0,19-32-50 0 0,0-1 1 0 0,2 1-1 0 0,0 1 0 0 0,-2 6-37 0 0,-1 11 13 0 0,-1 1-13 0 0,-9 18 0 0 0,10-26-19 0 0,2 2 0 0 0,0-1 0 0 0,-1 18 19 0 0,9-45-40 0 0,1-1 1 0 0,0 1-1 0 0,0 0 0 0 0,0-1 0 0 0,0 1 1 0 0,0-1-1 0 0,0 1 0 0 0,1 0 0 0 0,-1-1 1 0 0,0 1-1 0 0,0-1 0 0 0,0 1 0 0 0,0 0 1 0 0,1-1-1 0 0,-1 1 0 0 0,0-1 0 0 0,1 1 1 0 0,-1-1-1 0 0,0 1 0 0 0,1-1 0 0 0,-1 1 1 0 0,1-1-1 0 0,-1 0 0 0 0,1 1 0 0 0,-1-1 1 0 0,1 1-1 0 0,-1-1 0 0 0,1 0 0 0 0,-1 0 1 0 0,1 1-1 0 0,-1-1 0 0 0,1 0 1 0 0,-1 0-1 0 0,1 0 0 0 0,0 1 0 0 0,-1-1 1 0 0,1 0-1 0 0,-1 0 0 0 0,1 0 0 0 0,0 0 40 0 0,2 0-571 0 0,0 0 0 0 0,1 1 0 0 0,-1-1 0 0 0,0-1 0 0 0,0 1-1 0 0,0 0 1 0 0,1-1 571 0 0,20-8-4874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33:33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404 158 5984 0 0,'0'0'464'0'0,"0"0"-72"0"0,-1 2 834 0 0,-9 26 1597 0 0,7-18-2061 0 0,0 0 1 0 0,-1-1-1 0 0,-1 1 0 0 0,-4 7-762 0 0,2-4 410 0 0,0-1 1 0 0,1 1-1 0 0,-2 8-410 0 0,-13 25 731 0 0,1-10-426 0 0,6-11-72 0 0,1 0 0 0 0,-5 15-233 0 0,4-5 378 0 0,-11 17-378 0 0,-2 4 254 0 0,-12 28 133 0 0,13-32-122 0 0,3 1-1 0 0,0 9-264 0 0,-42 113 20 0 0,63-169-52 0 0,0 0 0 0 0,0-1-1 0 0,0 2 1 0 0,0-1-1 0 0,1 0 1 0 0,0 4 32 0 0,1-8-206 0 0,0-2-2 0 0,4-1-100 0 0,-3 1 268 0 0,8-2-494 0 0,-1 0 1 0 0,1 0-1 0 0,7-4 534 0 0,14-7-954 0 0</inkml:trace>
  <inkml:trace contextRef="#ctx0" brushRef="#br0" timeOffset="1">1608 0 6448 0 0,'-3'2'498'0'0,"-17"18"-323"0"0,-1 1 69 0 0,14-13 253 0 0,-1-1-1 0 0,1 1 0 0 0,0 0 1 0 0,1 0-1 0 0,0 0 1 0 0,0 1-1 0 0,1 0 1 0 0,0 1-1 0 0,-2 5-496 0 0,-8 15 831 0 0,-2 0 1 0 0,0-2-1 0 0,-2 0 1 0 0,-2 0-832 0 0,-10 15 1102 0 0,-1 6-1102 0 0,22-32 164 0 0,-11 18 593 0 0,-15 20-757 0 0,-8 9 1207 0 0,-24 49-1207 0 0,22-34 322 0 0,36-60-238 0 0,0 1 0 0 0,1 1 0 0 0,-1 4-84 0 0,-17 38 42 0 0,0-13 15 0 0,10-20-26 0 0,2 1 1 0 0,-4 12-32 0 0,8-15 10 0 0,4-12-15 0 0,1 0 0 0 0,1 1-1 0 0,0 1 6 0 0,4-5-149 0 0,1-11-300 0 0,4-2-99 0 0,2 1-356 0 0,0-2 0 0 0,0 1 0 0 0,0-1 0 0 0,0 0 0 0 0,0 0 0 0 0,6-2 904 0 0,12-12-5413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33:3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609 0 10136 0 0,'-1'2'777'0'0,"-67"101"1441"0"0,9-16 823 0 0,30-44-1405 0 0,-13 11-1636 0 0,16-21 422 0 0,-76 114 905 0 0,57-90-762 0 0,3 2 0 0 0,-30 57-565 0 0,40-64 123 0 0,23-39-107 0 0,0 0 1 0 0,1 1 0 0 0,1 0 0 0 0,-4 12-17 0 0,-30 74 10 0 0,40-97-13 0 0,0 1-1 0 0,0-1 0 0 0,0 0 0 0 0,0 0 0 0 0,1 1 0 0 0,-1-1 1 0 0,1 1-1 0 0,0-1 0 0 0,0 0 0 0 0,0 1 0 0 0,1-1 1 0 0,-1 1-1 0 0,1-1 0 0 0,0 0 0 0 0,0 1 0 0 0,0-1 0 0 0,0 0 1 0 0,0 0-1 0 0,1 0 0 0 0,-1 0 0 0 0,1 0 0 0 0,0 0 1 0 0,0 0-1 0 0,0-1 0 0 0,1 1 0 0 0,-1-1 0 0 0,0 1 1 0 0,1-1-1 0 0,2 2 4 0 0,-3-2-106 0 0,8 2-233 0 0,-1 0 157 0 0,-4-4 66 0 0,0-1 0 0 0,0 1 1 0 0,0-1-1 0 0,0 1 0 0 0,0-2 0 0 0,0 1 0 0 0,0 0 0 0 0,-1-1 0 0 0,5-1 116 0 0,44-24-1572 0 0,-48 24 1283 0 0,36-21-1333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09:59:55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2304 0 0,'2'10'96'0'0,"-2"-10"32"0"0,0 0-128 0 0,0 0 0 0 0,0 0 0 0 0,0 0 0 0 0,0 0 832 0 0,0 0 136 0 0,0 0 32 0 0,0 0 8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33:3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619 117 11056 0 0,'-5'1'852'0'0,"-7"5"-761"0"0,1-1 0 0 0,-1 1 0 0 0,1 1 0 0 0,1 0 0 0 0,-4 3-91 0 0,-56 47 1127 0 0,55-44-629 0 0,-19 17 1540 0 0,-20 26-2038 0 0,22-23 564 0 0,-2 7 521 0 0,1 1 0 0 0,-24 41-1085 0 0,52-75 38 0 0,-23 37 751 0 0,-20 46-789 0 0,23-41 200 0 0,0 2 152 0 0,-3 15-352 0 0,21-46 35 0 0,1 0 0 0 0,-1 6-35 0 0,-3 13 33 0 0,0-5 20 0 0,-4 26-53 0 0,13-34-136 0 0,1-25-33 0 0,0-1-14 0 0,10-1-69 0 0,-1-1 0 0 0,1 1 0 0 0,0-2 0 0 0,-1 1-1 0 0,1-2 1 0 0,-1 1 0 0 0,0-1 0 0 0,8-5 252 0 0,-9 6-152 0 0,10-8-466 0 0,1 0 0 0 0,-1-1 1 0 0,9-8 617 0 0,5-4-1519 0 0,14-6-3747 0 0</inkml:trace>
  <inkml:trace contextRef="#ctx0" brushRef="#br0" timeOffset="1">1770 0 4608 0 0,'0'0'208'0'0,"0"3"-9"0"0,-1 2-196 0 0,0 1 0 0 0,0-1 1 0 0,0 0-1 0 0,-1 0 0 0 0,0 0 1 0 0,0 0-1 0 0,0 0 1 0 0,-1 0-1 0 0,-1 1-3 0 0,-8 18 389 0 0,4-6 1618 0 0,-2 0-1 0 0,0-1 0 0 0,-1 0 0 0 0,-11 13-2006 0 0,4-6 3307 0 0,-10 18-3307 0 0,-56 89 2847 0 0,43-61-1966 0 0,-57 96 535 0 0,76-129-1340 0 0,2 2 0 0 0,1 0 1 0 0,2 0-1 0 0,2 2 0 0 0,1 0 0 0 0,1 7-76 0 0,2 5 36 0 0,8-34-107 0 0,-1 0 0 0 0,-1 0 0 0 0,-7 16 71 0 0,11-32-151 0 0,1-3-126 0 0,0 0-527 0 0,0 0-232 0 0,4-3-728 0 0,16-9-2865 0 0,4-4-1220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33:34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 12896 0 0,'-3'3'173'0'0,"-1"0"0"0"0,0 0 1 0 0,0-1-1 0 0,0 1 0 0 0,-1-1 0 0 0,1 0 1 0 0,-1 0-1 0 0,-1 0-173 0 0,-26 14 172 0 0,17-6 502 0 0,1 1 1 0 0,1 1-1 0 0,0 1 0 0 0,0 0 0 0 0,1 0 0 0 0,1 1 1 0 0,0 1-1 0 0,1 0 0 0 0,-8 16-674 0 0,1 2 457 0 0,2 1 1 0 0,1 0-1 0 0,2 1 0 0 0,1 1 1 0 0,-3 24-458 0 0,8-37 108 0 0,2-9-46 0 0,1-1-1 0 0,1 0 1 0 0,0 3-62 0 0,-4 29 128 0 0,3-23-74 0 0,1 0 0 0 0,1 2-54 0 0,0-1 28 0 0,-1-1 0 0 0,-1 6-28 0 0,-1 7 51 0 0,0-12 1 0 0,0 17-2443 0 0,4-40 1148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33:34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0 10592 0 0,'-31'37'944'0'0,"-11"1"-752"0"0,1 14-192 0 0,-1 1 0 0 0,0 4 0 0 0,-4 2 0 0 0,5 5 0 0 0,6-7 64 0 0,-3-5 8 0 0,10-4 8 0 0,-3 1 0 0 0,14-8 0 0 0,-1-10-80 0 0,7 2 0 0 0,4-7 0 0 0,7 1 0 0 0,0-8-208 0 0,7-8-56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33:35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689 1 12896 0 0,'-16'13'281'0'0,"2"2"1"0"0,-1 0 0 0 0,2 0 0 0 0,0 1 0 0 0,-8 14-282 0 0,4-7 291 0 0,-6 11 504 0 0,-11 23-795 0 0,-9 15 577 0 0,-7 13 884 0 0,-32 72-1461 0 0,-15 27 713 0 0,-26 58-140 0 0,48-89-401 0 0,69-142-171 0 0,1-1 2 0 0,0 1 1 0 0,0-1-1 0 0,-3 12-3 0 0,7-20 3 0 0,-2 11-28 0 0,-1-1-1 0 0,0 0 1 0 0,-2 1 25 0 0,5-10-40 0 0,0 0 1 0 0,0 0 0 0 0,0 0-1 0 0,1 1 1 0 0,-1-1 0 0 0,1 0-1 0 0,0 0 1 0 0,0 3 39 0 0,0-4-328 0 0,0-2-679 0 0,3-2-295 0 0,15-7-59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33:35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 0 13016 0 0,'-1'4'596'0'0,"-7"15"-434"0"0,0-1 0 0 0,0 0 0 0 0,-2 0 0 0 0,0-1 0 0 0,-3 2-162 0 0,-25 44 600 0 0,21-33 532 0 0,-8 10-1132 0 0,-11 16 867 0 0,-21 30-120 0 0,28-44-110 0 0,-7 15-637 0 0,-12 26 198 0 0,15-29-109 0 0,3 2 0 0 0,-8 25-89 0 0,24-48 33 0 0,-2 0 0 0 0,-7 11-33 0 0,12-24-10 0 0,2 1-1 0 0,-6 16 11 0 0,14-34-27 0 0,1 0 1 0 0,-1-1-1 0 0,1 1 0 0 0,-1 0 0 0 0,1 0 1 0 0,0 0-1 0 0,0 0 0 0 0,1 0 27 0 0,-1 2-63 0 0,0-3-119 0 0,3-2-139 0 0,4 0-48 0 0,-1 0 0 0 0,1-1 0 0 0,0 0 0 0 0,0 0 0 0 0,-1-1 0 0 0,1 0 0 0 0,0 0-1 0 0,-1 0 1 0 0,0-1 0 0 0,0 0 0 0 0,4-3 369 0 0,30-14-5234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33:35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575 168 11664 0 0,'-1'3'530'0'0,"-7"14"-152"0"0,-1 0 0 0 0,-10 16-378 0 0,-10 19 122 0 0,5-6 2222 0 0,-9 12-2344 0 0,-5 8 1437 0 0,-158 255 1617 0 0,15-27-2135 0 0,175-285-921 0 0,2-1 0 0 0,-1 1 0 0 0,1 0 0 0 0,0 0 0 0 0,1 0 0 0 0,0 1 0 0 0,1-1 0 0 0,0 1-1 0 0,0 0 1 0 0,1 0 0 0 0,0 0 2 0 0,1 24-429 0 0,0-33 425 0 0,0-1-1 0 0,0 0 1 0 0,0 0-1 0 0,0 0 1 0 0,0 0-1 0 0,0 0 1 0 0,0 0-1 0 0,0 0 1 0 0,0 0-1 0 0,0 0 1 0 0,0 1-1 0 0,0-1 1 0 0,0 0-1 0 0,0 0 1 0 0,0 0 0 0 0,0 0-1 0 0,0 0 1 0 0,0 0-1 0 0,0 0 1 0 0,0 0-1 0 0,0 0 1 0 0,0 0-1 0 0,0 1 1 0 0,0-1-1 0 0,1 0 1 0 0,-1 0-1 0 0,0 0 1 0 0,0 0-1 0 0,0 0 1 0 0,0 0 0 0 0,0 0-1 0 0,0 0 1 0 0,0 0-1 0 0,0 0 1 0 0,0 0-1 0 0,0 0 1 0 0,0 0-1 0 0,0 0 1 0 0,1 1-1 0 0,-1-1 1 0 0,0 0-1 0 0,0 0 1 0 0,0 0-1 0 0,0 0 1 0 0,0 0-1 0 0,0 0 1 0 0,0 0 0 0 0,0 0-1 0 0,1 0 1 0 0,-1 0-1 0 0,0 0 1 0 0,0 0-1 0 0,0 0 1 0 0,0 0-1 0 0,0-1 1 0 0,0 1-1 0 0,0 0 5 0 0,10 0-209 0 0,0-2-1 0 0,0 1 0 0 0,-1-1 1 0 0,1-1-1 0 0,-1 0 0 0 0,0 0 1 0 0,0-1-1 0 0,0 0 0 0 0,0-1 210 0 0,27-14-1560 0 0,17-13 1560 0 0,-43 25-202 0 0,46-29-2828 0 0,-2-3 0 0 0,7-8 3030 0 0,-2-4-4506 0 0</inkml:trace>
  <inkml:trace contextRef="#ctx0" brushRef="#br0" timeOffset="1">1702 1 8232 0 0,'0'0'374'0'0,"4"1"0"0"0,14 3-241 0 0,-18-3-132 0 0,1-1 0 0 0,0 0-1 0 0,-1 1 1 0 0,1-1 0 0 0,0 0-1 0 0,-1 1 1 0 0,1-1 0 0 0,-1 1 0 0 0,1-1-1 0 0,-1 1 1 0 0,1-1 0 0 0,-1 1 0 0 0,1-1-1 0 0,-1 1 1 0 0,1 0 0 0 0,-1-1 0 0 0,0 1-1 0 0,1 0 1 0 0,-1-1 0 0 0,0 1-1 0 0,1 4 193 0 0,-1-1 0 0 0,1 1 0 0 0,-1 0 1 0 0,-1-1-1 0 0,1 1 0 0 0,-1 2-193 0 0,-1 15 1079 0 0,2-17-866 0 0,0-1 1 0 0,-1 0-1 0 0,1 1 0 0 0,-1-1 0 0 0,0 0 0 0 0,-1 0 0 0 0,1 0 0 0 0,-1 0 1 0 0,0 0-1 0 0,-1 3-213 0 0,-5 5 718 0 0,0-1 1 0 0,-7 9-719 0 0,-11 15 967 0 0,-19 54 966 0 0,-90 123 589 0 0,6 12-1077 0 0,88-150-1193 0 0,-24 47 64 0 0,4 31-321 0 0,43-103-177 0 0,14-40 127 0 0,3-8 40 0 0,1-1 1 0 0,-1 1 0 0 0,1 0-1 0 0,-1 0 1 0 0,1 0-1 0 0,0-1 1 0 0,-1 1 0 0 0,1 0-1 0 0,0 0 1 0 0,0 0-1 0 0,0 0 1 0 0,-1 0 0 0 0,1 0-1 0 0,0 0 1 0 0,0 0-1 0 0,0-1 1 0 0,1 1 0 0 0,-1 0-1 0 0,0 0 1 0 0,0 0-1 0 0,0 0 1 0 0,1 0 0 0 0,-1 0 14 0 0,1 1-775 0 0,-1-2-228 0 0,4 0-733 0 0,17-2-2910 0 0,3-7-1247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33:36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748 1 1376 0 0,'-6'7'17'0'0,"0"0"1"0"0,0-1-1 0 0,-1 1 1 0 0,1-1-1 0 0,-2 0 0 0 0,1-1 1 0 0,0 0-1 0 0,-7 3-17 0 0,12-6-3 0 0,-4 1-2 0 0,1 1 0 0 0,0 1 0 0 0,1-1 1 0 0,-1 1-1 0 0,1 0 0 0 0,0 0 0 0 0,0 0 0 0 0,-2 4 5 0 0,0 0 181 0 0,-1-1-1 0 0,1 0 1 0 0,-8 7-181 0 0,-14 13 3281 0 0,1 2 1 0 0,1 0 0 0 0,-11 19-3282 0 0,-21 29 4239 0 0,8-11-1417 0 0,-30 54-2822 0 0,50-69 523 0 0,-2-2 0 0 0,-5 1-523 0 0,24-35 99 0 0,1 1 0 0 0,1 0-1 0 0,1 0 1 0 0,-2 6-99 0 0,-2 4 78 0 0,-8 11-78 0 0,11-19 27 0 0,0 1-1 0 0,1 0 0 0 0,-1 5-26 0 0,3-7 0 0 0,-1 0-1 0 0,-8 12 1 0 0,-2 3-100 0 0,18-31-31 0 0,0 0 0 0 0,0 0 1 0 0,0 0-1 0 0,0 0 0 0 0,1 0 0 0 0,-1 0 1 0 0,0 1-1 0 0,1-1 0 0 0,0 0 0 0 0,0 0 0 0 0,-1 2 131 0 0,5-5-1170 0 0,18-9-977 0 0,7-5-3691 0 0</inkml:trace>
  <inkml:trace contextRef="#ctx0" brushRef="#br0" timeOffset="1">1627 49 5984 0 0,'-1'3'464'0'0,"-5"12"-301"0"0,5-10-137 0 0,-1-1 0 0 0,1 0 0 0 0,-1 0 0 0 0,0 0 0 0 0,-1 0 0 0 0,1 0 0 0 0,-1 0 0 0 0,1 0 0 0 0,-1-1-1 0 0,-2 3-25 0 0,-9 6 490 0 0,9-8-176 0 0,0 0 0 0 0,0 1 0 0 0,1 0 0 0 0,-1-1 0 0 0,1 1 0 0 0,0 1 0 0 0,1-1 0 0 0,-2 3-314 0 0,-9 25 1494 0 0,8-20-482 0 0,0 1 0 0 0,-6 10-1012 0 0,-23 33 2193 0 0,2 2-1 0 0,-12 36-2192 0 0,21-45 1129 0 0,-12 18-1129 0 0,11-23 1037 0 0,-18 45-1037 0 0,20-28 366 0 0,5-13 230 0 0,-10 15-596 0 0,-6 13 544 0 0,-13 49-544 0 0,40-102 33 0 0,1 1-1 0 0,-1 14-32 0 0,2-10-129 0 0,-6 17 129 0 0,10-44-33 0 0,1 0-1 0 0,0 0 1 0 0,-1 0-1 0 0,1-1 1 0 0,0 1-1 0 0,0 0 1 0 0,0 0-1 0 0,0 0 1 0 0,0 0-1 0 0,0 0 1 0 0,0 1 33 0 0,1-2-26 0 0,-1 0 1 0 0,0-1 0 0 0,1 1 0 0 0,-1 0-1 0 0,1 0 1 0 0,-1 0 0 0 0,1 0-1 0 0,-1-1 1 0 0,1 1 0 0 0,0 0-1 0 0,-1-1 1 0 0,1 1 0 0 0,0 0 0 0 0,0-1-1 0 0,-1 1 1 0 0,1-1 0 0 0,0 1-1 0 0,1 0 26 0 0,-2-1-9 0 0,0 0 0 0 0,0 0 0 0 0,0 0 0 0 0,0 0 0 0 0,0 0 0 0 0,0 0 0 0 0,0 0 0 0 0,0 0 0 0 0,1 0-1 0 0,-1 0 1 0 0,0 0 0 0 0,0 0 0 0 0,0 0 0 0 0,0 0 0 0 0,0 0 0 0 0,0 0 0 0 0,0 0 0 0 0,0 0 0 0 0,1 0 0 0 0,-1 0-1 0 0,0 0 1 0 0,0 0 0 0 0,0 0 0 0 0,0 0 0 0 0,0 0 0 0 0,0 0 0 0 0,0 0 0 0 0,0 0 0 0 0,1 0 0 0 0,-1 0-1 0 0,0 0 1 0 0,0 0 0 0 0,0 0 0 0 0,0 0 0 0 0,0 0 0 0 0,0 0 0 0 0,0-1 0 0 0,0 1 0 0 0,0 0 0 0 0,0 0 0 0 0,0 0-1 0 0,0 0 1 0 0,0 0 0 0 0,1 0 0 0 0,-1 0 0 0 0,0 0 0 0 0,0 0 0 0 0,0-1 0 0 0,0 1 0 0 0,0 0 9 0 0,11-14-1568 0 0,2 0 1 0 0,0 1 0 0 0,13-11 1567 0 0,10-10-3895 0 0,5-7-1093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33:36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1 2760 0 0,'3'0'207'0'0,"17"0"-149"0"0,-16 2 35 0 0,-2 0 105 0 0,-1-2-33 0 0,-1 0 0 0 0,1 1 0 0 0,0-1 0 0 0,0 1 0 0 0,-1-1 0 0 0,1 1 1 0 0,0-1-1 0 0,-1 1 0 0 0,1 0 0 0 0,-1-1 0 0 0,1 1 0 0 0,-1 0 0 0 0,1 0 0 0 0,-1-1 0 0 0,1 1 0 0 0,-1 0 0 0 0,0 0 0 0 0,1 0 1 0 0,-1 0-166 0 0,1 2 581 0 0,1 1-149 0 0,0 0 0 0 0,-1 0 0 0 0,1 0-1 0 0,-1 0 1 0 0,0 0 0 0 0,0 1-1 0 0,-1-1 1 0 0,1 0 0 0 0,-1 1 0 0 0,0-1-1 0 0,0 1 1 0 0,0-1 0 0 0,-1 0-1 0 0,0 4-431 0 0,-3 10 711 0 0,-1-1 0 0 0,0 0-1 0 0,-2 2-710 0 0,-4 11 992 0 0,-36 111 3270 0 0,-33 62-4262 0 0,-75 129 1262 0 0,82-179-1127 0 0,64-133-129 0 0,0 1 0 0 0,-1 8-6 0 0,-11 27-18 0 0,13-38-198 0 0,0 0-1 0 0,2 1 0 0 0,0 0 1 0 0,-1 11 216 0 0,7-30-51 0 0,0 0 1 0 0,0 0-1 0 0,-1 0 0 0 0,1 0 1 0 0,0 0-1 0 0,0 0 1 0 0,0 1-1 0 0,0-1 1 0 0,0 0-1 0 0,0 0 0 0 0,0 0 1 0 0,0 0-1 0 0,0 0 1 0 0,0 0-1 0 0,0 0 1 0 0,0 1-1 0 0,0-1 1 0 0,0 0-1 0 0,0 0 0 0 0,0 0 1 0 0,0 0-1 0 0,0 0 1 0 0,0 0-1 0 0,0 1 1 0 0,0-1-1 0 0,0 0 0 0 0,1 0 1 0 0,-1 0-1 0 0,0 0 1 0 0,0 0-1 0 0,0 0 1 0 0,0 0-1 0 0,0 0 0 0 0,0 1 1 0 0,0-1-1 0 0,0 0 1 0 0,0 0-1 0 0,0 0 1 0 0,1 0-1 0 0,-1 0 1 0 0,0 0-1 0 0,0 0 0 0 0,0 0 1 0 0,0 0-1 0 0,0 0 1 0 0,0 0-1 0 0,0 0 1 0 0,1 0-1 0 0,-1 0 0 0 0,0 0 1 0 0,0 0-1 0 0,0 0 1 0 0,0 0-1 0 0,0 0 1 0 0,0 0-1 0 0,1 0 0 0 0,-1 0 1 0 0,0 0-1 0 0,0 0 1 0 0,0 0 50 0 0,10-5-558 0 0,-5 1-62 0 0,19-10-1237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33:37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798 191 8288 0 0,'-50'69'1109'0'0,"23"-35"1034"0"0,2 0-1 0 0,1 4-2142 0 0,-30 43 3769 0 0,-3-2-3769 0 0,-22 30 1626 0 0,29-38-883 0 0,10-17 244 0 0,2 4-987 0 0,-94 149 1214 0 0,80-128-836 0 0,25-34-144 0 0,-15 37-234 0 0,17-32 126 0 0,-13 19-126 0 0,28-53-55 0 0,1 0-1 0 0,0 1 1 0 0,1 1 55 0 0,8-17-41 0 0,0-1 0 0 0,0 0 1 0 0,-1 0-1 0 0,1 1 1 0 0,0-1-1 0 0,0 0 0 0 0,0 1 1 0 0,0-1-1 0 0,-1 0 0 0 0,1 1 1 0 0,0-1-1 0 0,0 0 1 0 0,0 1-1 0 0,0-1 0 0 0,0 0 1 0 0,0 1-1 0 0,0-1 1 0 0,0 0-1 0 0,0 1 0 0 0,0-1 1 0 0,0 0-1 0 0,0 1 0 0 0,0-1 1 0 0,1 0-1 0 0,-1 1 1 0 0,0-1-1 0 0,0 0 0 0 0,0 1 1 0 0,0-1-1 0 0,0 0 0 0 0,1 0 1 0 0,-1 1-1 0 0,0-1 1 0 0,1 0 40 0 0,-1 0-46 0 0,1 0 1 0 0,0 1 0 0 0,0-1 0 0 0,-1-1-1 0 0,1 1 1 0 0,0 0 0 0 0,0 0 0 0 0,0 0-1 0 0,-1 0 1 0 0,1 0 0 0 0,0-1 0 0 0,0 1-1 0 0,-1 0 1 0 0,2-1 45 0 0,28-17-820 0 0,-6 0-273 0 0,0 0 0 0 0,-2-2 0 0 0,0 0 0 0 0,-1-2 1093 0 0,53-56-1914 0 0,-1-5-6 0 0</inkml:trace>
  <inkml:trace contextRef="#ctx0" brushRef="#br0" timeOffset="1">1824 1 11312 0 0,'-1'1'521'0'0,"-40"56"190"0"0,17-22-76 0 0,-2-1 1 0 0,-17 15-636 0 0,8-9 2082 0 0,-2 7-2082 0 0,-98 149 5614 0 0,2 19-5614 0 0,95-147 1255 0 0,-15 44-1255 0 0,26-54 159 0 0,13-25 52 0 0,-2 10-211 0 0,6-14 61 0 0,-2 0 0 0 0,-1 0-61 0 0,-23 40-75 0 0,-41 58 75 0 0,60-98-757 0 0,16-27-24 0 0,1-2-34 0 0,9-9-1180 0 0,-6 6 1533 0 0,16-11-1280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10:33:3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630 1 6448 0 0,'-16'23'988'0'0,"-14"17"-988"0"0,6-7 1704 0 0,-24 38 6098 0 0,-1 9-7802 0 0,4-5 1777 0 0,-9 19 1740 0 0,-9 31-3517 0 0,-5 8 1403 0 0,-27 64-598 0 0,54-109-694 0 0,26-59-55 0 0,-2-1-1 0 0,-11 13-55 0 0,-7 13-651 0 0,34-52-66 0 0,1-2-1434 0 0,0 0-5556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09:59:56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276 131 7976 0 0,'0'0'364'0'0,"0"0"-8"0"0,-1-1-227 0 0,0 1 12 0 0,0 0 515 0 0,1 0 222 0 0,0 0 39 0 0,-5-4 3268 0 0,-6 0 1439 0 0,8 3-5263 0 0,0 1 0 0 0,1-1-1 0 0,-1 0 1 0 0,0 1 0 0 0,1-1 0 0 0,-1-1 0 0 0,1 1-1 0 0,-1 0 1 0 0,1 0 0 0 0,-2-2-361 0 0,-17-8 1203 0 0,-1 4-289 0 0,0-1 0 0 0,-1-1-914 0 0,7 3 350 0 0,3-1 71 0 0,0 1 1 0 0,1-1-1 0 0,-6-5-421 0 0,-11-6 432 0 0,20 12-339 0 0,7 5-73 0 0,0-1 0 0 0,0 1-1 0 0,0-1 1 0 0,-1 1 0 0 0,1 0 0 0 0,-1 0 0 0 0,1 0 0 0 0,-1 0 0 0 0,-1 0-20 0 0,3 1-45 0 0,1 0 0 0 0,0 0 0 0 0,0 0-1 0 0,0 0 1 0 0,0 0 0 0 0,-1 0 0 0 0,1 0 0 0 0,0 0 0 0 0,0 0 0 0 0,0 0-1 0 0,0 0 1 0 0,0 0 0 0 0,0 0 0 0 0,-1 0 0 0 0,1 0 0 0 0,0 1 0 0 0,0-1-1 0 0,0 0 1 0 0,0 0 0 0 0,0 0 0 0 0,0 0 0 0 0,0 0 0 0 0,0 0 0 0 0,-1 1-1 0 0,1-1 1 0 0,0 0 0 0 0,0 0 0 0 0,0 0 0 0 0,0 0 0 0 0,0 0 0 0 0,0 1-1 0 0,0-1 1 0 0,0 0 0 0 0,0 0 0 0 0,0 0 0 0 0,0 0 0 0 0,0 0-1 0 0,0 1 1 0 0,0-1 0 0 0,0 0 45 0 0,3 10-2675 0 0,4 8-3317 0 0,-4-13 4273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29T09:59:56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8 3680 0 0,'0'1'510'0'0,"0"-1"-1"0"0,0 1 1 0 0,0 0 0 0 0,0 0 0 0 0,-1-1 0 0 0,1 1-1 0 0,0 0 1 0 0,0-1 0 0 0,-1 1 0 0 0,1 0 0 0 0,0-1-1 0 0,0 1 1 0 0,-1 0 0 0 0,1-1 0 0 0,-1 1 0 0 0,1-1-1 0 0,-1 1 1 0 0,1-1 0 0 0,-1 1 0 0 0,1-1 0 0 0,-1 1-1 0 0,1-1 1 0 0,-1 1 0 0 0,0-1-510 0 0,-1 1 612 0 0,1 0 0 0 0,-1-1-1 0 0,0 1 1 0 0,0 0 0 0 0,0-1 0 0 0,0 0 0 0 0,0 1 0 0 0,0-1 0 0 0,-1 0-612 0 0,-3 0 761 0 0,0 0 1 0 0,0 0-1 0 0,1-1 1 0 0,-1 0 0 0 0,0 0-1 0 0,-2-1-761 0 0,-12-6 1408 0 0,14 6-1172 0 0,1-1 0 0 0,-1 1 0 0 0,1 1 0 0 0,-1-1 0 0 0,0 1 0 0 0,0 0 0 0 0,1 0 0 0 0,-1 1 0 0 0,0 0 0 0 0,-1 0-236 0 0,3-1 62 0 0,4 1-73 0 0,-1 0 0 0 0,1 0 0 0 0,-1 0 0 0 0,1 0 0 0 0,-1 0 0 0 0,1 0 0 0 0,-1 0 0 0 0,1 0 0 0 0,-1 0-1 0 0,1 0 1 0 0,-1 0 0 0 0,1 0 0 0 0,0 0 0 0 0,-1 0 0 0 0,1 0 0 0 0,-1 1 0 0 0,1-1 0 0 0,-1 0 0 0 0,1 0 0 0 0,-1 0-1 0 0,1 1 12 0 0,-1-1-288 0 0,1 0-21 0 0,0 0-138 0 0,0 0-566 0 0,0 0-252 0 0,0 0-50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A7315BD-A74C-4FC6-81D4-26A035133F69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5262F8A-4877-4C1D-9841-C64D30629C6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68275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15BD-A74C-4FC6-81D4-26A035133F69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F8A-4877-4C1D-9841-C64D30629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97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15BD-A74C-4FC6-81D4-26A035133F69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F8A-4877-4C1D-9841-C64D30629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6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15BD-A74C-4FC6-81D4-26A035133F69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F8A-4877-4C1D-9841-C64D30629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89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A7315BD-A74C-4FC6-81D4-26A035133F69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5262F8A-4877-4C1D-9841-C64D30629C6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77112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15BD-A74C-4FC6-81D4-26A035133F69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F8A-4877-4C1D-9841-C64D30629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934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15BD-A74C-4FC6-81D4-26A035133F69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F8A-4877-4C1D-9841-C64D30629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489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15BD-A74C-4FC6-81D4-26A035133F69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F8A-4877-4C1D-9841-C64D30629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1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15BD-A74C-4FC6-81D4-26A035133F69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F8A-4877-4C1D-9841-C64D30629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7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A7315BD-A74C-4FC6-81D4-26A035133F69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E5262F8A-4877-4C1D-9841-C64D30629C6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18146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A7315BD-A74C-4FC6-81D4-26A035133F69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E5262F8A-4877-4C1D-9841-C64D30629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63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A7315BD-A74C-4FC6-81D4-26A035133F69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5262F8A-4877-4C1D-9841-C64D30629C6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404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7.png"/><Relationship Id="rId42" Type="http://schemas.openxmlformats.org/officeDocument/2006/relationships/image" Target="../media/image21.png"/><Relationship Id="rId47" Type="http://schemas.openxmlformats.org/officeDocument/2006/relationships/customXml" Target="../ink/ink23.xml"/><Relationship Id="rId50" Type="http://schemas.openxmlformats.org/officeDocument/2006/relationships/image" Target="../media/image25.png"/><Relationship Id="rId55" Type="http://schemas.openxmlformats.org/officeDocument/2006/relationships/customXml" Target="../ink/ink27.xml"/><Relationship Id="rId63" Type="http://schemas.openxmlformats.org/officeDocument/2006/relationships/customXml" Target="../ink/ink31.xml"/><Relationship Id="rId7" Type="http://schemas.openxmlformats.org/officeDocument/2006/relationships/customXml" Target="../ink/ink3.xml"/><Relationship Id="rId2" Type="http://schemas.openxmlformats.org/officeDocument/2006/relationships/image" Target="../media/image1.jpg"/><Relationship Id="rId16" Type="http://schemas.openxmlformats.org/officeDocument/2006/relationships/image" Target="../media/image8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37" Type="http://schemas.openxmlformats.org/officeDocument/2006/relationships/customXml" Target="../ink/ink18.xml"/><Relationship Id="rId40" Type="http://schemas.openxmlformats.org/officeDocument/2006/relationships/image" Target="../media/image20.png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8" Type="http://schemas.openxmlformats.org/officeDocument/2006/relationships/image" Target="../media/image29.png"/><Relationship Id="rId66" Type="http://schemas.openxmlformats.org/officeDocument/2006/relationships/image" Target="../media/image33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61" Type="http://schemas.openxmlformats.org/officeDocument/2006/relationships/customXml" Target="../ink/ink30.xml"/><Relationship Id="rId10" Type="http://schemas.openxmlformats.org/officeDocument/2006/relationships/image" Target="../media/image5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22.png"/><Relationship Id="rId52" Type="http://schemas.openxmlformats.org/officeDocument/2006/relationships/image" Target="../media/image26.png"/><Relationship Id="rId60" Type="http://schemas.openxmlformats.org/officeDocument/2006/relationships/image" Target="../media/image30.png"/><Relationship Id="rId65" Type="http://schemas.openxmlformats.org/officeDocument/2006/relationships/customXml" Target="../ink/ink32.xml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customXml" Target="../ink/ink13.xml"/><Relationship Id="rId30" Type="http://schemas.openxmlformats.org/officeDocument/2006/relationships/image" Target="../media/image15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4.png"/><Relationship Id="rId56" Type="http://schemas.openxmlformats.org/officeDocument/2006/relationships/image" Target="../media/image28.png"/><Relationship Id="rId64" Type="http://schemas.openxmlformats.org/officeDocument/2006/relationships/image" Target="../media/image32.png"/><Relationship Id="rId8" Type="http://schemas.openxmlformats.org/officeDocument/2006/relationships/image" Target="../media/image4.png"/><Relationship Id="rId51" Type="http://schemas.openxmlformats.org/officeDocument/2006/relationships/customXml" Target="../ink/ink25.xml"/><Relationship Id="rId3" Type="http://schemas.openxmlformats.org/officeDocument/2006/relationships/customXml" Target="../ink/ink1.xml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19.png"/><Relationship Id="rId46" Type="http://schemas.openxmlformats.org/officeDocument/2006/relationships/image" Target="../media/image23.png"/><Relationship Id="rId59" Type="http://schemas.openxmlformats.org/officeDocument/2006/relationships/customXml" Target="../ink/ink29.xml"/><Relationship Id="rId67" Type="http://schemas.openxmlformats.org/officeDocument/2006/relationships/image" Target="../media/image2.jpg"/><Relationship Id="rId20" Type="http://schemas.openxmlformats.org/officeDocument/2006/relationships/image" Target="../media/image10.png"/><Relationship Id="rId41" Type="http://schemas.openxmlformats.org/officeDocument/2006/relationships/customXml" Target="../ink/ink20.xml"/><Relationship Id="rId54" Type="http://schemas.openxmlformats.org/officeDocument/2006/relationships/image" Target="../media/image27.png"/><Relationship Id="rId6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8.xml"/><Relationship Id="rId18" Type="http://schemas.openxmlformats.org/officeDocument/2006/relationships/image" Target="../media/image49.png"/><Relationship Id="rId26" Type="http://schemas.openxmlformats.org/officeDocument/2006/relationships/image" Target="../media/image53.png"/><Relationship Id="rId39" Type="http://schemas.openxmlformats.org/officeDocument/2006/relationships/customXml" Target="../ink/ink51.xml"/><Relationship Id="rId21" Type="http://schemas.openxmlformats.org/officeDocument/2006/relationships/customXml" Target="../ink/ink42.xml"/><Relationship Id="rId34" Type="http://schemas.openxmlformats.org/officeDocument/2006/relationships/image" Target="../media/image57.png"/><Relationship Id="rId42" Type="http://schemas.openxmlformats.org/officeDocument/2006/relationships/image" Target="../media/image61.png"/><Relationship Id="rId47" Type="http://schemas.openxmlformats.org/officeDocument/2006/relationships/customXml" Target="../ink/ink55.xml"/><Relationship Id="rId50" Type="http://schemas.openxmlformats.org/officeDocument/2006/relationships/image" Target="../media/image65.png"/><Relationship Id="rId55" Type="http://schemas.openxmlformats.org/officeDocument/2006/relationships/customXml" Target="../ink/ink59.xml"/><Relationship Id="rId63" Type="http://schemas.openxmlformats.org/officeDocument/2006/relationships/customXml" Target="../ink/ink63.xml"/><Relationship Id="rId68" Type="http://schemas.openxmlformats.org/officeDocument/2006/relationships/image" Target="../media/image74.png"/><Relationship Id="rId76" Type="http://schemas.openxmlformats.org/officeDocument/2006/relationships/image" Target="../media/image78.png"/><Relationship Id="rId84" Type="http://schemas.openxmlformats.org/officeDocument/2006/relationships/image" Target="../media/image82.png"/><Relationship Id="rId89" Type="http://schemas.openxmlformats.org/officeDocument/2006/relationships/customXml" Target="../ink/ink76.xml"/><Relationship Id="rId7" Type="http://schemas.openxmlformats.org/officeDocument/2006/relationships/customXml" Target="../ink/ink35.xml"/><Relationship Id="rId71" Type="http://schemas.openxmlformats.org/officeDocument/2006/relationships/customXml" Target="../ink/ink67.xml"/><Relationship Id="rId92" Type="http://schemas.openxmlformats.org/officeDocument/2006/relationships/image" Target="../media/image86.png"/><Relationship Id="rId2" Type="http://schemas.openxmlformats.org/officeDocument/2006/relationships/image" Target="../media/image38.jpg"/><Relationship Id="rId16" Type="http://schemas.openxmlformats.org/officeDocument/2006/relationships/image" Target="../media/image48.png"/><Relationship Id="rId29" Type="http://schemas.openxmlformats.org/officeDocument/2006/relationships/customXml" Target="../ink/ink46.xml"/><Relationship Id="rId11" Type="http://schemas.openxmlformats.org/officeDocument/2006/relationships/customXml" Target="../ink/ink37.xml"/><Relationship Id="rId24" Type="http://schemas.openxmlformats.org/officeDocument/2006/relationships/image" Target="../media/image52.png"/><Relationship Id="rId32" Type="http://schemas.openxmlformats.org/officeDocument/2006/relationships/image" Target="../media/image56.png"/><Relationship Id="rId37" Type="http://schemas.openxmlformats.org/officeDocument/2006/relationships/customXml" Target="../ink/ink50.xml"/><Relationship Id="rId40" Type="http://schemas.openxmlformats.org/officeDocument/2006/relationships/image" Target="../media/image60.png"/><Relationship Id="rId45" Type="http://schemas.openxmlformats.org/officeDocument/2006/relationships/customXml" Target="../ink/ink54.xml"/><Relationship Id="rId53" Type="http://schemas.openxmlformats.org/officeDocument/2006/relationships/customXml" Target="../ink/ink58.xml"/><Relationship Id="rId58" Type="http://schemas.openxmlformats.org/officeDocument/2006/relationships/image" Target="../media/image69.png"/><Relationship Id="rId66" Type="http://schemas.openxmlformats.org/officeDocument/2006/relationships/image" Target="../media/image73.png"/><Relationship Id="rId74" Type="http://schemas.openxmlformats.org/officeDocument/2006/relationships/image" Target="../media/image77.png"/><Relationship Id="rId79" Type="http://schemas.openxmlformats.org/officeDocument/2006/relationships/customXml" Target="../ink/ink71.xml"/><Relationship Id="rId87" Type="http://schemas.openxmlformats.org/officeDocument/2006/relationships/customXml" Target="../ink/ink75.xml"/><Relationship Id="rId5" Type="http://schemas.openxmlformats.org/officeDocument/2006/relationships/customXml" Target="../ink/ink34.xml"/><Relationship Id="rId61" Type="http://schemas.openxmlformats.org/officeDocument/2006/relationships/customXml" Target="../ink/ink62.xml"/><Relationship Id="rId82" Type="http://schemas.openxmlformats.org/officeDocument/2006/relationships/image" Target="../media/image81.png"/><Relationship Id="rId90" Type="http://schemas.openxmlformats.org/officeDocument/2006/relationships/image" Target="../media/image85.png"/><Relationship Id="rId95" Type="http://schemas.openxmlformats.org/officeDocument/2006/relationships/customXml" Target="../ink/ink79.xml"/><Relationship Id="rId19" Type="http://schemas.openxmlformats.org/officeDocument/2006/relationships/customXml" Target="../ink/ink41.xml"/><Relationship Id="rId14" Type="http://schemas.openxmlformats.org/officeDocument/2006/relationships/image" Target="../media/image47.png"/><Relationship Id="rId22" Type="http://schemas.openxmlformats.org/officeDocument/2006/relationships/image" Target="../media/image51.png"/><Relationship Id="rId27" Type="http://schemas.openxmlformats.org/officeDocument/2006/relationships/customXml" Target="../ink/ink45.xml"/><Relationship Id="rId30" Type="http://schemas.openxmlformats.org/officeDocument/2006/relationships/image" Target="../media/image55.png"/><Relationship Id="rId35" Type="http://schemas.openxmlformats.org/officeDocument/2006/relationships/customXml" Target="../ink/ink49.xml"/><Relationship Id="rId43" Type="http://schemas.openxmlformats.org/officeDocument/2006/relationships/customXml" Target="../ink/ink53.xml"/><Relationship Id="rId48" Type="http://schemas.openxmlformats.org/officeDocument/2006/relationships/image" Target="../media/image64.png"/><Relationship Id="rId56" Type="http://schemas.openxmlformats.org/officeDocument/2006/relationships/image" Target="../media/image68.png"/><Relationship Id="rId64" Type="http://schemas.openxmlformats.org/officeDocument/2006/relationships/image" Target="../media/image72.png"/><Relationship Id="rId69" Type="http://schemas.openxmlformats.org/officeDocument/2006/relationships/customXml" Target="../ink/ink66.xml"/><Relationship Id="rId77" Type="http://schemas.openxmlformats.org/officeDocument/2006/relationships/customXml" Target="../ink/ink70.xml"/><Relationship Id="rId8" Type="http://schemas.openxmlformats.org/officeDocument/2006/relationships/image" Target="../media/image44.png"/><Relationship Id="rId51" Type="http://schemas.openxmlformats.org/officeDocument/2006/relationships/customXml" Target="../ink/ink57.xml"/><Relationship Id="rId72" Type="http://schemas.openxmlformats.org/officeDocument/2006/relationships/image" Target="../media/image76.png"/><Relationship Id="rId80" Type="http://schemas.openxmlformats.org/officeDocument/2006/relationships/image" Target="../media/image80.png"/><Relationship Id="rId85" Type="http://schemas.openxmlformats.org/officeDocument/2006/relationships/customXml" Target="../ink/ink74.xml"/><Relationship Id="rId93" Type="http://schemas.openxmlformats.org/officeDocument/2006/relationships/customXml" Target="../ink/ink78.xml"/><Relationship Id="rId3" Type="http://schemas.openxmlformats.org/officeDocument/2006/relationships/customXml" Target="../ink/ink33.xml"/><Relationship Id="rId12" Type="http://schemas.openxmlformats.org/officeDocument/2006/relationships/image" Target="../media/image46.png"/><Relationship Id="rId17" Type="http://schemas.openxmlformats.org/officeDocument/2006/relationships/customXml" Target="../ink/ink40.xml"/><Relationship Id="rId25" Type="http://schemas.openxmlformats.org/officeDocument/2006/relationships/customXml" Target="../ink/ink44.xml"/><Relationship Id="rId33" Type="http://schemas.openxmlformats.org/officeDocument/2006/relationships/customXml" Target="../ink/ink48.xml"/><Relationship Id="rId38" Type="http://schemas.openxmlformats.org/officeDocument/2006/relationships/image" Target="../media/image59.png"/><Relationship Id="rId46" Type="http://schemas.openxmlformats.org/officeDocument/2006/relationships/image" Target="../media/image63.png"/><Relationship Id="rId59" Type="http://schemas.openxmlformats.org/officeDocument/2006/relationships/customXml" Target="../ink/ink61.xml"/><Relationship Id="rId67" Type="http://schemas.openxmlformats.org/officeDocument/2006/relationships/customXml" Target="../ink/ink65.xml"/><Relationship Id="rId20" Type="http://schemas.openxmlformats.org/officeDocument/2006/relationships/image" Target="../media/image50.png"/><Relationship Id="rId41" Type="http://schemas.openxmlformats.org/officeDocument/2006/relationships/customXml" Target="../ink/ink52.xml"/><Relationship Id="rId54" Type="http://schemas.openxmlformats.org/officeDocument/2006/relationships/image" Target="../media/image67.png"/><Relationship Id="rId62" Type="http://schemas.openxmlformats.org/officeDocument/2006/relationships/image" Target="../media/image71.png"/><Relationship Id="rId70" Type="http://schemas.openxmlformats.org/officeDocument/2006/relationships/image" Target="../media/image75.png"/><Relationship Id="rId75" Type="http://schemas.openxmlformats.org/officeDocument/2006/relationships/customXml" Target="../ink/ink69.xml"/><Relationship Id="rId83" Type="http://schemas.openxmlformats.org/officeDocument/2006/relationships/customXml" Target="../ink/ink73.xml"/><Relationship Id="rId88" Type="http://schemas.openxmlformats.org/officeDocument/2006/relationships/image" Target="../media/image84.png"/><Relationship Id="rId91" Type="http://schemas.openxmlformats.org/officeDocument/2006/relationships/customXml" Target="../ink/ink77.xml"/><Relationship Id="rId96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5" Type="http://schemas.openxmlformats.org/officeDocument/2006/relationships/customXml" Target="../ink/ink39.xml"/><Relationship Id="rId23" Type="http://schemas.openxmlformats.org/officeDocument/2006/relationships/customXml" Target="../ink/ink43.xml"/><Relationship Id="rId28" Type="http://schemas.openxmlformats.org/officeDocument/2006/relationships/image" Target="../media/image54.png"/><Relationship Id="rId36" Type="http://schemas.openxmlformats.org/officeDocument/2006/relationships/image" Target="../media/image58.png"/><Relationship Id="rId49" Type="http://schemas.openxmlformats.org/officeDocument/2006/relationships/customXml" Target="../ink/ink56.xml"/><Relationship Id="rId57" Type="http://schemas.openxmlformats.org/officeDocument/2006/relationships/customXml" Target="../ink/ink60.xml"/><Relationship Id="rId10" Type="http://schemas.openxmlformats.org/officeDocument/2006/relationships/image" Target="../media/image45.png"/><Relationship Id="rId31" Type="http://schemas.openxmlformats.org/officeDocument/2006/relationships/customXml" Target="../ink/ink47.xml"/><Relationship Id="rId44" Type="http://schemas.openxmlformats.org/officeDocument/2006/relationships/image" Target="../media/image62.png"/><Relationship Id="rId52" Type="http://schemas.openxmlformats.org/officeDocument/2006/relationships/image" Target="../media/image66.png"/><Relationship Id="rId60" Type="http://schemas.openxmlformats.org/officeDocument/2006/relationships/image" Target="../media/image70.png"/><Relationship Id="rId65" Type="http://schemas.openxmlformats.org/officeDocument/2006/relationships/customXml" Target="../ink/ink64.xml"/><Relationship Id="rId73" Type="http://schemas.openxmlformats.org/officeDocument/2006/relationships/customXml" Target="../ink/ink68.xml"/><Relationship Id="rId78" Type="http://schemas.openxmlformats.org/officeDocument/2006/relationships/image" Target="../media/image79.png"/><Relationship Id="rId81" Type="http://schemas.openxmlformats.org/officeDocument/2006/relationships/customXml" Target="../ink/ink72.xml"/><Relationship Id="rId86" Type="http://schemas.openxmlformats.org/officeDocument/2006/relationships/image" Target="../media/image83.png"/><Relationship Id="rId94" Type="http://schemas.openxmlformats.org/officeDocument/2006/relationships/image" Target="../media/image87.png"/><Relationship Id="rId4" Type="http://schemas.openxmlformats.org/officeDocument/2006/relationships/image" Target="../media/image42.png"/><Relationship Id="rId9" Type="http://schemas.openxmlformats.org/officeDocument/2006/relationships/customXml" Target="../ink/ink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4ED79-69A4-444A-8FA2-7FE697A6A3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Safety on the internet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587DC2-BA82-4305-83DD-E7F7CDA97D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Off the main highlights, Czechia, February 2020</a:t>
            </a:r>
          </a:p>
        </p:txBody>
      </p:sp>
    </p:spTree>
    <p:extLst>
      <p:ext uri="{BB962C8B-B14F-4D97-AF65-F5344CB8AC3E}">
        <p14:creationId xmlns:p14="http://schemas.microsoft.com/office/powerpoint/2010/main" val="1508375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5257C-D3BA-40FA-8753-C7824ADD7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GDPR</a:t>
            </a:r>
          </a:p>
        </p:txBody>
      </p:sp>
      <p:pic>
        <p:nvPicPr>
          <p:cNvPr id="106" name="Content Placeholder 105">
            <a:extLst>
              <a:ext uri="{FF2B5EF4-FFF2-40B4-BE49-F238E27FC236}">
                <a16:creationId xmlns:a16="http://schemas.microsoft.com/office/drawing/2014/main" id="{592CE92F-CD48-41D6-BEA7-E9381FADBC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427" y="0"/>
            <a:ext cx="5716356" cy="5774097"/>
          </a:xfrm>
        </p:spPr>
      </p:pic>
      <p:grpSp>
        <p:nvGrpSpPr>
          <p:cNvPr id="124" name="Group 123">
            <a:extLst>
              <a:ext uri="{FF2B5EF4-FFF2-40B4-BE49-F238E27FC236}">
                <a16:creationId xmlns:a16="http://schemas.microsoft.com/office/drawing/2014/main" id="{A3F8AE40-AAB6-4922-BAD6-3EEE4E446267}"/>
              </a:ext>
            </a:extLst>
          </p:cNvPr>
          <p:cNvGrpSpPr/>
          <p:nvPr/>
        </p:nvGrpSpPr>
        <p:grpSpPr>
          <a:xfrm>
            <a:off x="4321299" y="144065"/>
            <a:ext cx="594720" cy="507600"/>
            <a:chOff x="4321299" y="144065"/>
            <a:chExt cx="594720" cy="50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88B4551-C724-4D16-A023-576880F5238B}"/>
                    </a:ext>
                  </a:extLst>
                </p14:cNvPr>
                <p14:cNvContentPartPr/>
                <p14:nvPr/>
              </p14:nvContentPartPr>
              <p14:xfrm>
                <a:off x="4321299" y="382385"/>
                <a:ext cx="287640" cy="2692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88B4551-C724-4D16-A023-576880F5238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312659" y="373385"/>
                  <a:ext cx="3052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67C437B-BDA4-4613-B955-6B740C314C9C}"/>
                    </a:ext>
                  </a:extLst>
                </p14:cNvPr>
                <p14:cNvContentPartPr/>
                <p14:nvPr/>
              </p14:nvContentPartPr>
              <p14:xfrm>
                <a:off x="4409859" y="144065"/>
                <a:ext cx="135720" cy="2419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67C437B-BDA4-4613-B955-6B740C314C9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401219" y="135065"/>
                  <a:ext cx="1533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3733C01-BCB4-492D-BC8A-682D16601703}"/>
                    </a:ext>
                  </a:extLst>
                </p14:cNvPr>
                <p14:cNvContentPartPr/>
                <p14:nvPr/>
              </p14:nvContentPartPr>
              <p14:xfrm>
                <a:off x="4374219" y="499025"/>
                <a:ext cx="42480" cy="81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3733C01-BCB4-492D-BC8A-682D1660170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365579" y="490025"/>
                  <a:ext cx="601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927465A-A855-4CAF-AE7C-2E32BA6632B8}"/>
                    </a:ext>
                  </a:extLst>
                </p14:cNvPr>
                <p14:cNvContentPartPr/>
                <p14:nvPr/>
              </p14:nvContentPartPr>
              <p14:xfrm>
                <a:off x="4477179" y="481385"/>
                <a:ext cx="26280" cy="752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927465A-A855-4CAF-AE7C-2E32BA6632B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468539" y="472745"/>
                  <a:ext cx="439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D1C7BB0-3DCE-42E5-93A3-479477EB8284}"/>
                    </a:ext>
                  </a:extLst>
                </p14:cNvPr>
                <p14:cNvContentPartPr/>
                <p14:nvPr/>
              </p14:nvContentPartPr>
              <p14:xfrm>
                <a:off x="4748619" y="426305"/>
                <a:ext cx="137520" cy="1202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D1C7BB0-3DCE-42E5-93A3-479477EB828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739619" y="417305"/>
                  <a:ext cx="1551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7E56422-275A-40B3-B7E6-C9C63373F4F1}"/>
                    </a:ext>
                  </a:extLst>
                </p14:cNvPr>
                <p14:cNvContentPartPr/>
                <p14:nvPr/>
              </p14:nvContentPartPr>
              <p14:xfrm>
                <a:off x="4836459" y="265745"/>
                <a:ext cx="79560" cy="1789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7E56422-275A-40B3-B7E6-C9C63373F4F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827459" y="257105"/>
                  <a:ext cx="972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5998B6E-4B48-4E65-AB21-1995F8D437E0}"/>
                    </a:ext>
                  </a:extLst>
                </p14:cNvPr>
                <p14:cNvContentPartPr/>
                <p14:nvPr/>
              </p14:nvContentPartPr>
              <p14:xfrm>
                <a:off x="4910979" y="263945"/>
                <a:ext cx="1080" cy="39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5998B6E-4B48-4E65-AB21-1995F8D437E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901979" y="254945"/>
                  <a:ext cx="187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1014605-8CEB-4B90-BB56-8FB9A8E48051}"/>
                    </a:ext>
                  </a:extLst>
                </p14:cNvPr>
                <p14:cNvContentPartPr/>
                <p14:nvPr/>
              </p14:nvContentPartPr>
              <p14:xfrm>
                <a:off x="4812699" y="226865"/>
                <a:ext cx="99720" cy="47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1014605-8CEB-4B90-BB56-8FB9A8E4805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803699" y="218225"/>
                  <a:ext cx="1173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F41AC93-A1D9-4163-8EE7-4FCBE07C30D2}"/>
                    </a:ext>
                  </a:extLst>
                </p14:cNvPr>
                <p14:cNvContentPartPr/>
                <p14:nvPr/>
              </p14:nvContentPartPr>
              <p14:xfrm>
                <a:off x="4817379" y="319745"/>
                <a:ext cx="61560" cy="104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F41AC93-A1D9-4163-8EE7-4FCBE07C30D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808379" y="311105"/>
                  <a:ext cx="7920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4513652-32C2-49E4-907E-54DEAFAF94C8}"/>
              </a:ext>
            </a:extLst>
          </p:cNvPr>
          <p:cNvGrpSpPr/>
          <p:nvPr/>
        </p:nvGrpSpPr>
        <p:grpSpPr>
          <a:xfrm>
            <a:off x="2958173" y="1311576"/>
            <a:ext cx="629713" cy="520920"/>
            <a:chOff x="2958173" y="1311576"/>
            <a:chExt cx="629713" cy="52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64AD29C-20DA-4376-99B4-ADA9769240A2}"/>
                    </a:ext>
                  </a:extLst>
                </p14:cNvPr>
                <p14:cNvContentPartPr/>
                <p14:nvPr/>
              </p14:nvContentPartPr>
              <p14:xfrm>
                <a:off x="2972933" y="1529376"/>
                <a:ext cx="358920" cy="3031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64AD29C-20DA-4376-99B4-ADA9769240A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63933" y="1520736"/>
                  <a:ext cx="37656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3748E52-FD2A-404D-A779-696D26D8546F}"/>
                    </a:ext>
                  </a:extLst>
                </p14:cNvPr>
                <p14:cNvContentPartPr/>
                <p14:nvPr/>
              </p14:nvContentPartPr>
              <p14:xfrm>
                <a:off x="2958173" y="1535496"/>
                <a:ext cx="366120" cy="27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3748E52-FD2A-404D-A779-696D26D8546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949533" y="1526856"/>
                  <a:ext cx="3837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4143400-A850-46A6-BA03-6D330B72D94C}"/>
                    </a:ext>
                  </a:extLst>
                </p14:cNvPr>
                <p14:cNvContentPartPr/>
                <p14:nvPr/>
              </p14:nvContentPartPr>
              <p14:xfrm>
                <a:off x="3040253" y="1311576"/>
                <a:ext cx="226800" cy="2664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4143400-A850-46A6-BA03-6D330B72D94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031253" y="1302936"/>
                  <a:ext cx="2444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5456EC3-7C17-4908-9251-7D549C373BD7}"/>
                    </a:ext>
                  </a:extLst>
                </p14:cNvPr>
                <p14:cNvContentPartPr/>
                <p14:nvPr/>
              </p14:nvContentPartPr>
              <p14:xfrm>
                <a:off x="3053213" y="1664376"/>
                <a:ext cx="43200" cy="73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5456EC3-7C17-4908-9251-7D549C373BD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044213" y="1655736"/>
                  <a:ext cx="608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DD09E3C-BDD0-4268-A4C4-A33195374500}"/>
                    </a:ext>
                  </a:extLst>
                </p14:cNvPr>
                <p14:cNvContentPartPr/>
                <p14:nvPr/>
              </p14:nvContentPartPr>
              <p14:xfrm>
                <a:off x="3186413" y="1664376"/>
                <a:ext cx="30960" cy="62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DD09E3C-BDD0-4268-A4C4-A3319537450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177773" y="1655736"/>
                  <a:ext cx="486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CA0C4FF-D761-4347-8608-B4BA55A1546B}"/>
                    </a:ext>
                  </a:extLst>
                </p14:cNvPr>
                <p14:cNvContentPartPr/>
                <p14:nvPr/>
              </p14:nvContentPartPr>
              <p14:xfrm>
                <a:off x="3460446" y="1534076"/>
                <a:ext cx="127440" cy="1569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CA0C4FF-D761-4347-8608-B4BA55A1546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451806" y="1525076"/>
                  <a:ext cx="14508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B91125C9-55B0-4097-82C1-61554C84B0B5}"/>
              </a:ext>
            </a:extLst>
          </p:cNvPr>
          <p:cNvGrpSpPr/>
          <p:nvPr/>
        </p:nvGrpSpPr>
        <p:grpSpPr>
          <a:xfrm>
            <a:off x="3578166" y="1387916"/>
            <a:ext cx="196560" cy="204840"/>
            <a:chOff x="3578166" y="1387916"/>
            <a:chExt cx="196560" cy="20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018A59C-ADD5-466D-AC42-26791BF57268}"/>
                    </a:ext>
                  </a:extLst>
                </p14:cNvPr>
                <p14:cNvContentPartPr/>
                <p14:nvPr/>
              </p14:nvContentPartPr>
              <p14:xfrm>
                <a:off x="3578166" y="1387916"/>
                <a:ext cx="196560" cy="2048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018A59C-ADD5-466D-AC42-26791BF5726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569166" y="1378916"/>
                  <a:ext cx="2142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2E7B743-3A3C-4CF2-9B7C-D7BF190DC7A1}"/>
                    </a:ext>
                  </a:extLst>
                </p14:cNvPr>
                <p14:cNvContentPartPr/>
                <p14:nvPr/>
              </p14:nvContentPartPr>
              <p14:xfrm>
                <a:off x="3661686" y="1466396"/>
                <a:ext cx="44280" cy="504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2E7B743-3A3C-4CF2-9B7C-D7BF190DC7A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652686" y="1457396"/>
                  <a:ext cx="61920" cy="6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03CFDE98-0322-442A-B116-1D8A2701A147}"/>
              </a:ext>
            </a:extLst>
          </p:cNvPr>
          <p:cNvGrpSpPr/>
          <p:nvPr/>
        </p:nvGrpSpPr>
        <p:grpSpPr>
          <a:xfrm>
            <a:off x="3461717" y="711917"/>
            <a:ext cx="1909800" cy="604080"/>
            <a:chOff x="3461717" y="711917"/>
            <a:chExt cx="1909800" cy="60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F3BBA18-5CDA-4BB4-A217-D90538B0D028}"/>
                    </a:ext>
                  </a:extLst>
                </p14:cNvPr>
                <p14:cNvContentPartPr/>
                <p14:nvPr/>
              </p14:nvContentPartPr>
              <p14:xfrm>
                <a:off x="3461717" y="711917"/>
                <a:ext cx="756360" cy="6040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F3BBA18-5CDA-4BB4-A217-D90538B0D02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452717" y="703277"/>
                  <a:ext cx="774000" cy="62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B69D1CD-230A-4FBC-9F45-154807765A56}"/>
                    </a:ext>
                  </a:extLst>
                </p14:cNvPr>
                <p14:cNvContentPartPr/>
                <p14:nvPr/>
              </p14:nvContentPartPr>
              <p14:xfrm>
                <a:off x="4340837" y="878237"/>
                <a:ext cx="22680" cy="108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B69D1CD-230A-4FBC-9F45-154807765A5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331837" y="869237"/>
                  <a:ext cx="403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73CDCB2-12A9-4D52-9B3C-2E527FEF5277}"/>
                    </a:ext>
                  </a:extLst>
                </p14:cNvPr>
                <p14:cNvContentPartPr/>
                <p14:nvPr/>
              </p14:nvContentPartPr>
              <p14:xfrm>
                <a:off x="4322477" y="849797"/>
                <a:ext cx="111240" cy="128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73CDCB2-12A9-4D52-9B3C-2E527FEF527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313837" y="841157"/>
                  <a:ext cx="1288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848D307-8F1C-4384-8D74-4FD1E98D78D1}"/>
                    </a:ext>
                  </a:extLst>
                </p14:cNvPr>
                <p14:cNvContentPartPr/>
                <p14:nvPr/>
              </p14:nvContentPartPr>
              <p14:xfrm>
                <a:off x="4471157" y="856277"/>
                <a:ext cx="71640" cy="684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848D307-8F1C-4384-8D74-4FD1E98D78D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462517" y="847637"/>
                  <a:ext cx="89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1B31D30-7E7F-459F-B894-33DB087AE97B}"/>
                    </a:ext>
                  </a:extLst>
                </p14:cNvPr>
                <p14:cNvContentPartPr/>
                <p14:nvPr/>
              </p14:nvContentPartPr>
              <p14:xfrm>
                <a:off x="4612277" y="743597"/>
                <a:ext cx="25200" cy="1512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1B31D30-7E7F-459F-B894-33DB087AE97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603637" y="734957"/>
                  <a:ext cx="428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8E4AFBE-9E70-4817-A33F-F6FC6073B927}"/>
                    </a:ext>
                  </a:extLst>
                </p14:cNvPr>
                <p14:cNvContentPartPr/>
                <p14:nvPr/>
              </p14:nvContentPartPr>
              <p14:xfrm>
                <a:off x="4572317" y="815957"/>
                <a:ext cx="73080" cy="352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8E4AFBE-9E70-4817-A33F-F6FC6073B92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563677" y="806957"/>
                  <a:ext cx="907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387CC3D-B538-47DC-9D89-8000D1370F83}"/>
                    </a:ext>
                  </a:extLst>
                </p14:cNvPr>
                <p14:cNvContentPartPr/>
                <p14:nvPr/>
              </p14:nvContentPartPr>
              <p14:xfrm>
                <a:off x="4683557" y="773837"/>
                <a:ext cx="104400" cy="88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387CC3D-B538-47DC-9D89-8000D1370F8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674917" y="765197"/>
                  <a:ext cx="1220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A8E0657-2833-4496-9FD6-AF13C3019D9A}"/>
                    </a:ext>
                  </a:extLst>
                </p14:cNvPr>
                <p14:cNvContentPartPr/>
                <p14:nvPr/>
              </p14:nvContentPartPr>
              <p14:xfrm>
                <a:off x="4672037" y="967517"/>
                <a:ext cx="42480" cy="143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A8E0657-2833-4496-9FD6-AF13C3019D9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663037" y="958517"/>
                  <a:ext cx="601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2B8C3F9-66C5-44EE-87FF-4D5F7540BCC7}"/>
                    </a:ext>
                  </a:extLst>
                </p14:cNvPr>
                <p14:cNvContentPartPr/>
                <p14:nvPr/>
              </p14:nvContentPartPr>
              <p14:xfrm>
                <a:off x="4679957" y="963917"/>
                <a:ext cx="55080" cy="914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2B8C3F9-66C5-44EE-87FF-4D5F7540BCC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670957" y="955277"/>
                  <a:ext cx="727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69E7305-3532-4AA3-864C-09742CBB4A5C}"/>
                    </a:ext>
                  </a:extLst>
                </p14:cNvPr>
                <p14:cNvContentPartPr/>
                <p14:nvPr/>
              </p14:nvContentPartPr>
              <p14:xfrm>
                <a:off x="4781477" y="916757"/>
                <a:ext cx="28440" cy="82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69E7305-3532-4AA3-864C-09742CBB4A5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772837" y="908117"/>
                  <a:ext cx="460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0475263-2AF8-45F8-89E3-389576A4B69B}"/>
                    </a:ext>
                  </a:extLst>
                </p14:cNvPr>
                <p14:cNvContentPartPr/>
                <p14:nvPr/>
              </p14:nvContentPartPr>
              <p14:xfrm>
                <a:off x="4839797" y="881837"/>
                <a:ext cx="16920" cy="1033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0475263-2AF8-45F8-89E3-389576A4B69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831157" y="872837"/>
                  <a:ext cx="345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79F21A3-C414-4CB6-9432-354FF64F8A04}"/>
                    </a:ext>
                  </a:extLst>
                </p14:cNvPr>
                <p14:cNvContentPartPr/>
                <p14:nvPr/>
              </p14:nvContentPartPr>
              <p14:xfrm>
                <a:off x="4883357" y="858077"/>
                <a:ext cx="59760" cy="936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79F21A3-C414-4CB6-9432-354FF64F8A0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874717" y="849437"/>
                  <a:ext cx="774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8FE598C-C414-4B24-9808-AF39F9E677B5}"/>
                    </a:ext>
                  </a:extLst>
                </p14:cNvPr>
                <p14:cNvContentPartPr/>
                <p14:nvPr/>
              </p14:nvContentPartPr>
              <p14:xfrm>
                <a:off x="4982717" y="832157"/>
                <a:ext cx="85680" cy="745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8FE598C-C414-4B24-9808-AF39F9E677B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973717" y="823157"/>
                  <a:ext cx="1033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F18110E-C613-4D39-B6A7-1839DE7C4CD7}"/>
                    </a:ext>
                  </a:extLst>
                </p14:cNvPr>
                <p14:cNvContentPartPr/>
                <p14:nvPr/>
              </p14:nvContentPartPr>
              <p14:xfrm>
                <a:off x="5099717" y="774557"/>
                <a:ext cx="87120" cy="900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F18110E-C613-4D39-B6A7-1839DE7C4CD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090717" y="765917"/>
                  <a:ext cx="1047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86FC861-86C0-4469-83F8-44589073A462}"/>
                    </a:ext>
                  </a:extLst>
                </p14:cNvPr>
                <p14:cNvContentPartPr/>
                <p14:nvPr/>
              </p14:nvContentPartPr>
              <p14:xfrm>
                <a:off x="5189357" y="718757"/>
                <a:ext cx="182160" cy="2293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86FC861-86C0-4469-83F8-44589073A46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180357" y="709757"/>
                  <a:ext cx="199800" cy="2469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54" name="Picture 153">
            <a:extLst>
              <a:ext uri="{FF2B5EF4-FFF2-40B4-BE49-F238E27FC236}">
                <a16:creationId xmlns:a16="http://schemas.microsoft.com/office/drawing/2014/main" id="{F0A74B7B-8D15-4D59-B551-411655A57E6F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75" y="2558076"/>
            <a:ext cx="6109590" cy="407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56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clock&#10;&#10;Description automatically generated">
            <a:extLst>
              <a:ext uri="{FF2B5EF4-FFF2-40B4-BE49-F238E27FC236}">
                <a16:creationId xmlns:a16="http://schemas.microsoft.com/office/drawing/2014/main" id="{1A036444-7C08-412A-8D9F-9B06FE8E7D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343" y="1"/>
            <a:ext cx="1290657" cy="6857999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F33FE6F-AEC5-45B3-986D-6B965901E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Copyright Directive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1C07D1EC-F620-4630-BE19-C96E77718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80" y="1193487"/>
            <a:ext cx="5782668" cy="5551361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85C9E05-507C-45A1-90AE-70CF9E4AFF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963" y="1396844"/>
            <a:ext cx="3948164" cy="2131558"/>
          </a:xfrm>
          <a:prstGeom prst="rect">
            <a:avLst/>
          </a:prstGeom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030F674-DD4C-4D67-A979-477FB4DC83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626" y="3798132"/>
            <a:ext cx="4410838" cy="274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15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7641-C20C-4976-BD4B-792B73D6B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commons</a:t>
            </a:r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52E83A4-A8C9-4FB7-8A94-A1736B910B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9" y="1257362"/>
            <a:ext cx="8397947" cy="5388137"/>
          </a:xfr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3A3093A0-75CC-458A-AA57-BA3230AA5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787" y="3951430"/>
            <a:ext cx="3162925" cy="22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29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7F7352-546B-49E1-AE7C-B44ED94D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1640894"/>
          </a:xfrm>
        </p:spPr>
        <p:txBody>
          <a:bodyPr anchor="t">
            <a:normAutofit/>
          </a:bodyPr>
          <a:lstStyle/>
          <a:p>
            <a:r>
              <a:rPr lang="en-US" sz="4000"/>
              <a:t>Cookies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813EE52A-B6EF-43CB-8BDE-B1EA4D3C7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9" y="2286001"/>
            <a:ext cx="3384330" cy="3940844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7" name="Content Placeholder 6" descr="A close up of a sign&#10;&#10;Description automatically generated">
            <a:extLst>
              <a:ext uri="{FF2B5EF4-FFF2-40B4-BE49-F238E27FC236}">
                <a16:creationId xmlns:a16="http://schemas.microsoft.com/office/drawing/2014/main" id="{155D7E62-DD8F-4A79-8161-D5BAAE978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181" y="645107"/>
            <a:ext cx="5594047" cy="5594047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0733FCA8-B995-4B22-8CF5-CBBD41D6993A}"/>
              </a:ext>
            </a:extLst>
          </p:cNvPr>
          <p:cNvGrpSpPr/>
          <p:nvPr/>
        </p:nvGrpSpPr>
        <p:grpSpPr>
          <a:xfrm>
            <a:off x="1207959" y="1470506"/>
            <a:ext cx="3740040" cy="2979000"/>
            <a:chOff x="1207959" y="1470506"/>
            <a:chExt cx="3740040" cy="297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980A32D-922F-4DD6-957D-864A25ED8836}"/>
                    </a:ext>
                  </a:extLst>
                </p14:cNvPr>
                <p14:cNvContentPartPr/>
                <p14:nvPr/>
              </p14:nvContentPartPr>
              <p14:xfrm>
                <a:off x="1507119" y="1546106"/>
                <a:ext cx="228600" cy="500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980A32D-922F-4DD6-957D-864A25ED883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498479" y="1537106"/>
                  <a:ext cx="246240" cy="5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0A5A4CC-B9B4-4BD3-9541-DD392EE34DE9}"/>
                    </a:ext>
                  </a:extLst>
                </p14:cNvPr>
                <p14:cNvContentPartPr/>
                <p14:nvPr/>
              </p14:nvContentPartPr>
              <p14:xfrm>
                <a:off x="1872519" y="1540706"/>
                <a:ext cx="179640" cy="201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0A5A4CC-B9B4-4BD3-9541-DD392EE34DE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63879" y="1531706"/>
                  <a:ext cx="1972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C71DF90-B6F8-47A3-B9CB-B29A3D060117}"/>
                    </a:ext>
                  </a:extLst>
                </p14:cNvPr>
                <p14:cNvContentPartPr/>
                <p14:nvPr/>
              </p14:nvContentPartPr>
              <p14:xfrm>
                <a:off x="2167359" y="1497146"/>
                <a:ext cx="17280" cy="253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C71DF90-B6F8-47A3-B9CB-B29A3D06011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58719" y="1488506"/>
                  <a:ext cx="349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85AE950-954D-4B39-9CBD-35FEA38B7883}"/>
                    </a:ext>
                  </a:extLst>
                </p14:cNvPr>
                <p14:cNvContentPartPr/>
                <p14:nvPr/>
              </p14:nvContentPartPr>
              <p14:xfrm>
                <a:off x="2064399" y="1647266"/>
                <a:ext cx="208080" cy="3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85AE950-954D-4B39-9CBD-35FEA38B788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55759" y="1638266"/>
                  <a:ext cx="2257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BB02BEE-F030-4F15-8AF3-2BB25B1FDAA3}"/>
                    </a:ext>
                  </a:extLst>
                </p14:cNvPr>
                <p14:cNvContentPartPr/>
                <p14:nvPr/>
              </p14:nvContentPartPr>
              <p14:xfrm>
                <a:off x="2562639" y="1774346"/>
                <a:ext cx="70200" cy="427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BB02BEE-F030-4F15-8AF3-2BB25B1FDAA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53999" y="1765346"/>
                  <a:ext cx="8784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5D6A5A0-19BB-480B-8F6B-CB5B5923D59E}"/>
                    </a:ext>
                  </a:extLst>
                </p14:cNvPr>
                <p14:cNvContentPartPr/>
                <p14:nvPr/>
              </p14:nvContentPartPr>
              <p14:xfrm>
                <a:off x="2521239" y="1784426"/>
                <a:ext cx="538560" cy="229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5D6A5A0-19BB-480B-8F6B-CB5B5923D59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512599" y="1775426"/>
                  <a:ext cx="5562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25770C1-F94A-4BDE-B1C5-585C10FDE49E}"/>
                    </a:ext>
                  </a:extLst>
                </p14:cNvPr>
                <p14:cNvContentPartPr/>
                <p14:nvPr/>
              </p14:nvContentPartPr>
              <p14:xfrm>
                <a:off x="3200919" y="1745546"/>
                <a:ext cx="228600" cy="254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25770C1-F94A-4BDE-B1C5-585C10FDE49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192279" y="1736906"/>
                  <a:ext cx="2462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5879937-86BA-49F2-9DB6-CE6C06FA93C8}"/>
                    </a:ext>
                  </a:extLst>
                </p14:cNvPr>
                <p14:cNvContentPartPr/>
                <p14:nvPr/>
              </p14:nvContentPartPr>
              <p14:xfrm>
                <a:off x="3619599" y="1470506"/>
                <a:ext cx="25920" cy="564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5879937-86BA-49F2-9DB6-CE6C06FA93C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610959" y="1461506"/>
                  <a:ext cx="43560" cy="58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E9254C7-639C-4D62-AAA1-887C5FC17F77}"/>
                    </a:ext>
                  </a:extLst>
                </p14:cNvPr>
                <p14:cNvContentPartPr/>
                <p14:nvPr/>
              </p14:nvContentPartPr>
              <p14:xfrm>
                <a:off x="3478839" y="1848506"/>
                <a:ext cx="204840" cy="37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E9254C7-639C-4D62-AAA1-887C5FC17F7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69839" y="1839506"/>
                  <a:ext cx="2224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D143D85-35DA-4592-AC96-2E706C4850E2}"/>
                    </a:ext>
                  </a:extLst>
                </p14:cNvPr>
                <p14:cNvContentPartPr/>
                <p14:nvPr/>
              </p14:nvContentPartPr>
              <p14:xfrm>
                <a:off x="3712479" y="1709546"/>
                <a:ext cx="435240" cy="654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D143D85-35DA-4592-AC96-2E706C4850E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703839" y="1700546"/>
                  <a:ext cx="452880" cy="67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CD2A577-94BC-4278-A6C8-4B49E0D7B791}"/>
                    </a:ext>
                  </a:extLst>
                </p14:cNvPr>
                <p14:cNvContentPartPr/>
                <p14:nvPr/>
              </p14:nvContentPartPr>
              <p14:xfrm>
                <a:off x="2431599" y="2548346"/>
                <a:ext cx="131400" cy="191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CD2A577-94BC-4278-A6C8-4B49E0D7B79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422599" y="2539706"/>
                  <a:ext cx="1490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F5B2E52-1A4A-4200-A3AA-71AA447A6BCF}"/>
                    </a:ext>
                  </a:extLst>
                </p14:cNvPr>
                <p14:cNvContentPartPr/>
                <p14:nvPr/>
              </p14:nvContentPartPr>
              <p14:xfrm>
                <a:off x="2625639" y="2590466"/>
                <a:ext cx="131040" cy="177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F5B2E52-1A4A-4200-A3AA-71AA447A6BC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616999" y="2581466"/>
                  <a:ext cx="1486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5C651DE-B1AC-45BF-9DB2-E38A564D2768}"/>
                    </a:ext>
                  </a:extLst>
                </p14:cNvPr>
                <p14:cNvContentPartPr/>
                <p14:nvPr/>
              </p14:nvContentPartPr>
              <p14:xfrm>
                <a:off x="2910399" y="2702426"/>
                <a:ext cx="21600" cy="36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5C651DE-B1AC-45BF-9DB2-E38A564D276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01759" y="2693426"/>
                  <a:ext cx="392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4888543-96A0-440A-923E-47CD3D0A1FFA}"/>
                    </a:ext>
                  </a:extLst>
                </p14:cNvPr>
                <p14:cNvContentPartPr/>
                <p14:nvPr/>
              </p14:nvContentPartPr>
              <p14:xfrm>
                <a:off x="1598559" y="3018146"/>
                <a:ext cx="295920" cy="536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4888543-96A0-440A-923E-47CD3D0A1FF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589919" y="3009146"/>
                  <a:ext cx="313560" cy="55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E35D422-B720-4530-8C73-B6C2DA978B9C}"/>
                    </a:ext>
                  </a:extLst>
                </p14:cNvPr>
                <p14:cNvContentPartPr/>
                <p14:nvPr/>
              </p14:nvContentPartPr>
              <p14:xfrm>
                <a:off x="2017959" y="3044066"/>
                <a:ext cx="140760" cy="181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E35D422-B720-4530-8C73-B6C2DA978B9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008959" y="3035426"/>
                  <a:ext cx="1584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6E8DF3D-C5D1-466F-B31A-7BD477CEF7BA}"/>
                    </a:ext>
                  </a:extLst>
                </p14:cNvPr>
                <p14:cNvContentPartPr/>
                <p14:nvPr/>
              </p14:nvContentPartPr>
              <p14:xfrm>
                <a:off x="2220279" y="2941466"/>
                <a:ext cx="271440" cy="273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6E8DF3D-C5D1-466F-B31A-7BD477CEF7B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211639" y="2932826"/>
                  <a:ext cx="2890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D16AC0C-6FCA-43D8-9532-C47B67A84328}"/>
                    </a:ext>
                  </a:extLst>
                </p14:cNvPr>
                <p14:cNvContentPartPr/>
                <p14:nvPr/>
              </p14:nvContentPartPr>
              <p14:xfrm>
                <a:off x="2735439" y="3257186"/>
                <a:ext cx="60480" cy="404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D16AC0C-6FCA-43D8-9532-C47B67A8432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726439" y="3248546"/>
                  <a:ext cx="7812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C22F4F3-19D3-4AB8-A22C-AEFF141B33BE}"/>
                    </a:ext>
                  </a:extLst>
                </p14:cNvPr>
                <p14:cNvContentPartPr/>
                <p14:nvPr/>
              </p14:nvContentPartPr>
              <p14:xfrm>
                <a:off x="2745519" y="3235586"/>
                <a:ext cx="187560" cy="209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C22F4F3-19D3-4AB8-A22C-AEFF141B33B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736879" y="3226586"/>
                  <a:ext cx="2052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84032ED-67B9-430C-99D3-453778F3757E}"/>
                    </a:ext>
                  </a:extLst>
                </p14:cNvPr>
                <p14:cNvContentPartPr/>
                <p14:nvPr/>
              </p14:nvContentPartPr>
              <p14:xfrm>
                <a:off x="2998239" y="3244586"/>
                <a:ext cx="196560" cy="255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84032ED-67B9-430C-99D3-453778F3757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989599" y="3235946"/>
                  <a:ext cx="2142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928DAC5-E55F-4F76-BAD8-A5C8D3994042}"/>
                    </a:ext>
                  </a:extLst>
                </p14:cNvPr>
                <p14:cNvContentPartPr/>
                <p14:nvPr/>
              </p14:nvContentPartPr>
              <p14:xfrm>
                <a:off x="3282279" y="3254306"/>
                <a:ext cx="209520" cy="211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928DAC5-E55F-4F76-BAD8-A5C8D399404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273639" y="3245666"/>
                  <a:ext cx="2271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0645B68-9ED0-461D-B215-99BA1E5249CF}"/>
                    </a:ext>
                  </a:extLst>
                </p14:cNvPr>
                <p14:cNvContentPartPr/>
                <p14:nvPr/>
              </p14:nvContentPartPr>
              <p14:xfrm>
                <a:off x="3670719" y="2977826"/>
                <a:ext cx="40680" cy="501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0645B68-9ED0-461D-B215-99BA1E5249C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661719" y="2969186"/>
                  <a:ext cx="58320" cy="5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E819937-CD85-4CE6-893E-04E70F030994}"/>
                    </a:ext>
                  </a:extLst>
                </p14:cNvPr>
                <p14:cNvContentPartPr/>
                <p14:nvPr/>
              </p14:nvContentPartPr>
              <p14:xfrm>
                <a:off x="3574239" y="3234506"/>
                <a:ext cx="278280" cy="20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E819937-CD85-4CE6-893E-04E70F03099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565599" y="3225506"/>
                  <a:ext cx="295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023FFC6-F9A9-4700-ABB0-904C33735BD0}"/>
                    </a:ext>
                  </a:extLst>
                </p14:cNvPr>
                <p14:cNvContentPartPr/>
                <p14:nvPr/>
              </p14:nvContentPartPr>
              <p14:xfrm>
                <a:off x="3693399" y="3133346"/>
                <a:ext cx="486000" cy="936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023FFC6-F9A9-4700-ABB0-904C33735BD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684399" y="3124346"/>
                  <a:ext cx="503640" cy="9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275B493-618B-41C9-8C70-C6064B792DD1}"/>
                    </a:ext>
                  </a:extLst>
                </p14:cNvPr>
                <p14:cNvContentPartPr/>
                <p14:nvPr/>
              </p14:nvContentPartPr>
              <p14:xfrm>
                <a:off x="1207959" y="3830306"/>
                <a:ext cx="423360" cy="551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275B493-618B-41C9-8C70-C6064B792DD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99319" y="3821306"/>
                  <a:ext cx="44100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1A8BC8D-915C-4D90-B700-B9DFB7229320}"/>
                    </a:ext>
                  </a:extLst>
                </p14:cNvPr>
                <p14:cNvContentPartPr/>
                <p14:nvPr/>
              </p14:nvContentPartPr>
              <p14:xfrm>
                <a:off x="1511439" y="3824906"/>
                <a:ext cx="448560" cy="624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1A8BC8D-915C-4D90-B700-B9DFB722932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502439" y="3815906"/>
                  <a:ext cx="466200" cy="64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8056F56-3646-4125-A16D-2A27EFB0D0D5}"/>
                    </a:ext>
                  </a:extLst>
                </p14:cNvPr>
                <p14:cNvContentPartPr/>
                <p14:nvPr/>
              </p14:nvContentPartPr>
              <p14:xfrm>
                <a:off x="1979439" y="3803306"/>
                <a:ext cx="397080" cy="566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8056F56-3646-4125-A16D-2A27EFB0D0D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970439" y="3794666"/>
                  <a:ext cx="414720" cy="58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290F26E-05DD-41EC-8516-5E75BFCF008C}"/>
                    </a:ext>
                  </a:extLst>
                </p14:cNvPr>
                <p14:cNvContentPartPr/>
                <p14:nvPr/>
              </p14:nvContentPartPr>
              <p14:xfrm>
                <a:off x="2406039" y="3735626"/>
                <a:ext cx="447120" cy="623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290F26E-05DD-41EC-8516-5E75BFCF008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397399" y="3726626"/>
                  <a:ext cx="464760" cy="64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9355348-E7D1-4175-B331-31429B880255}"/>
                    </a:ext>
                  </a:extLst>
                </p14:cNvPr>
                <p14:cNvContentPartPr/>
                <p14:nvPr/>
              </p14:nvContentPartPr>
              <p14:xfrm>
                <a:off x="2812119" y="3788546"/>
                <a:ext cx="350640" cy="567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9355348-E7D1-4175-B331-31429B88025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803119" y="3779546"/>
                  <a:ext cx="36828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34E8E6E-0452-4980-898D-A096DFBB5F6F}"/>
                    </a:ext>
                  </a:extLst>
                </p14:cNvPr>
                <p14:cNvContentPartPr/>
                <p14:nvPr/>
              </p14:nvContentPartPr>
              <p14:xfrm>
                <a:off x="3247719" y="3831746"/>
                <a:ext cx="338040" cy="504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34E8E6E-0452-4980-898D-A096DFBB5F6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238719" y="3823106"/>
                  <a:ext cx="35568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BC45ED9-5834-4023-8564-137EFB0457CC}"/>
                    </a:ext>
                  </a:extLst>
                </p14:cNvPr>
                <p14:cNvContentPartPr/>
                <p14:nvPr/>
              </p14:nvContentPartPr>
              <p14:xfrm>
                <a:off x="3717879" y="3778826"/>
                <a:ext cx="628200" cy="482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BC45ED9-5834-4023-8564-137EFB0457C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708879" y="3770186"/>
                  <a:ext cx="64584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FD2BBF6-8282-4843-B437-6105C8FAE942}"/>
                    </a:ext>
                  </a:extLst>
                </p14:cNvPr>
                <p14:cNvContentPartPr/>
                <p14:nvPr/>
              </p14:nvContentPartPr>
              <p14:xfrm>
                <a:off x="4438239" y="3735626"/>
                <a:ext cx="291960" cy="538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FD2BBF6-8282-4843-B437-6105C8FAE94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429239" y="3726626"/>
                  <a:ext cx="309600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1BBE357-F613-4204-940E-6A5E23FE0B5D}"/>
                    </a:ext>
                  </a:extLst>
                </p14:cNvPr>
                <p14:cNvContentPartPr/>
                <p14:nvPr/>
              </p14:nvContentPartPr>
              <p14:xfrm>
                <a:off x="4750359" y="3800426"/>
                <a:ext cx="197640" cy="473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1BBE357-F613-4204-940E-6A5E23FE0B5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741359" y="3791426"/>
                  <a:ext cx="215280" cy="49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5B006B8-FCF8-4ED0-A03A-4DF0A79B0A60}"/>
              </a:ext>
            </a:extLst>
          </p:cNvPr>
          <p:cNvGrpSpPr/>
          <p:nvPr/>
        </p:nvGrpSpPr>
        <p:grpSpPr>
          <a:xfrm>
            <a:off x="1309574" y="4733569"/>
            <a:ext cx="1740600" cy="537840"/>
            <a:chOff x="1309574" y="4733569"/>
            <a:chExt cx="1740600" cy="53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CCB442A-FA98-4FD9-A719-B8FC7BCBB7A7}"/>
                    </a:ext>
                  </a:extLst>
                </p14:cNvPr>
                <p14:cNvContentPartPr/>
                <p14:nvPr/>
              </p14:nvContentPartPr>
              <p14:xfrm>
                <a:off x="1309574" y="4733569"/>
                <a:ext cx="212040" cy="420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CCB442A-FA98-4FD9-A719-B8FC7BCBB7A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300574" y="4724929"/>
                  <a:ext cx="22968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990015C-F9C5-4204-81F4-30176D15F7CD}"/>
                    </a:ext>
                  </a:extLst>
                </p14:cNvPr>
                <p14:cNvContentPartPr/>
                <p14:nvPr/>
              </p14:nvContentPartPr>
              <p14:xfrm>
                <a:off x="1672814" y="4821409"/>
                <a:ext cx="164520" cy="376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990015C-F9C5-4204-81F4-30176D15F7C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663814" y="4812409"/>
                  <a:ext cx="18216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B15FD6D-B977-4F77-AE98-02D11D9E7118}"/>
                    </a:ext>
                  </a:extLst>
                </p14:cNvPr>
                <p14:cNvContentPartPr/>
                <p14:nvPr/>
              </p14:nvContentPartPr>
              <p14:xfrm>
                <a:off x="2031374" y="4851289"/>
                <a:ext cx="192240" cy="420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B15FD6D-B977-4F77-AE98-02D11D9E711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022374" y="4842289"/>
                  <a:ext cx="20988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E6974C0-75CD-416E-9C9A-9A93323FA18C}"/>
                    </a:ext>
                  </a:extLst>
                </p14:cNvPr>
                <p14:cNvContentPartPr/>
                <p14:nvPr/>
              </p14:nvContentPartPr>
              <p14:xfrm>
                <a:off x="2471294" y="4845889"/>
                <a:ext cx="578880" cy="412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E6974C0-75CD-416E-9C9A-9A93323FA18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462654" y="4836889"/>
                  <a:ext cx="596520" cy="43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5E095E1-87C1-4BD0-A9D6-42B95D39D566}"/>
              </a:ext>
            </a:extLst>
          </p:cNvPr>
          <p:cNvGrpSpPr/>
          <p:nvPr/>
        </p:nvGrpSpPr>
        <p:grpSpPr>
          <a:xfrm>
            <a:off x="3332774" y="4822849"/>
            <a:ext cx="1095480" cy="409680"/>
            <a:chOff x="3332774" y="4822849"/>
            <a:chExt cx="1095480" cy="40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4DD4BC7-3BB3-49D3-A0E5-E69EDE2E6EBF}"/>
                    </a:ext>
                  </a:extLst>
                </p14:cNvPr>
                <p14:cNvContentPartPr/>
                <p14:nvPr/>
              </p14:nvContentPartPr>
              <p14:xfrm>
                <a:off x="3332774" y="4859209"/>
                <a:ext cx="219600" cy="373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4DD4BC7-3BB3-49D3-A0E5-E69EDE2E6EB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323774" y="4850209"/>
                  <a:ext cx="23724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E3505C4-FD29-4540-80A0-B41B502755E2}"/>
                    </a:ext>
                  </a:extLst>
                </p14:cNvPr>
                <p14:cNvContentPartPr/>
                <p14:nvPr/>
              </p14:nvContentPartPr>
              <p14:xfrm>
                <a:off x="3791054" y="4822849"/>
                <a:ext cx="637200" cy="376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E3505C4-FD29-4540-80A0-B41B502755E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782414" y="4813849"/>
                  <a:ext cx="654840" cy="39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87E980A-36F5-4F5D-9600-3C9996F0C52E}"/>
                  </a:ext>
                </a:extLst>
              </p14:cNvPr>
              <p14:cNvContentPartPr/>
              <p14:nvPr/>
            </p14:nvContentPartPr>
            <p14:xfrm>
              <a:off x="4716254" y="4868569"/>
              <a:ext cx="119520" cy="281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87E980A-36F5-4F5D-9600-3C9996F0C52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707254" y="4859929"/>
                <a:ext cx="137160" cy="29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3B216A0F-33A5-4780-9BBB-AB75E5468E78}"/>
              </a:ext>
            </a:extLst>
          </p:cNvPr>
          <p:cNvGrpSpPr/>
          <p:nvPr/>
        </p:nvGrpSpPr>
        <p:grpSpPr>
          <a:xfrm>
            <a:off x="1104374" y="5791249"/>
            <a:ext cx="2275200" cy="604080"/>
            <a:chOff x="1104374" y="5791249"/>
            <a:chExt cx="2275200" cy="60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34ED47A-EF12-4C45-A3E6-061C9893ADCF}"/>
                    </a:ext>
                  </a:extLst>
                </p14:cNvPr>
                <p14:cNvContentPartPr/>
                <p14:nvPr/>
              </p14:nvContentPartPr>
              <p14:xfrm>
                <a:off x="1104374" y="5965849"/>
                <a:ext cx="169200" cy="271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34ED47A-EF12-4C45-A3E6-061C9893ADC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95374" y="5956849"/>
                  <a:ext cx="1868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DA7278D-2A13-4C9E-9FC1-99AE9D5AE78A}"/>
                    </a:ext>
                  </a:extLst>
                </p14:cNvPr>
                <p14:cNvContentPartPr/>
                <p14:nvPr/>
              </p14:nvContentPartPr>
              <p14:xfrm>
                <a:off x="1412174" y="5791249"/>
                <a:ext cx="248040" cy="454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DA7278D-2A13-4C9E-9FC1-99AE9D5AE78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403534" y="5782609"/>
                  <a:ext cx="26568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53E8CE7-A9BB-4034-9751-D7ACFD8295AD}"/>
                    </a:ext>
                  </a:extLst>
                </p14:cNvPr>
                <p14:cNvContentPartPr/>
                <p14:nvPr/>
              </p14:nvContentPartPr>
              <p14:xfrm>
                <a:off x="1704134" y="5905009"/>
                <a:ext cx="193320" cy="353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53E8CE7-A9BB-4034-9751-D7ACFD8295A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695134" y="5896009"/>
                  <a:ext cx="2109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443DCC1-D12C-4729-AA8B-885B15D7E97B}"/>
                    </a:ext>
                  </a:extLst>
                </p14:cNvPr>
                <p14:cNvContentPartPr/>
                <p14:nvPr/>
              </p14:nvContentPartPr>
              <p14:xfrm>
                <a:off x="2059454" y="5850289"/>
                <a:ext cx="624960" cy="441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443DCC1-D12C-4729-AA8B-885B15D7E97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050454" y="5841649"/>
                  <a:ext cx="64260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F428E83-9238-4E1B-8E36-2F2324686535}"/>
                    </a:ext>
                  </a:extLst>
                </p14:cNvPr>
                <p14:cNvContentPartPr/>
                <p14:nvPr/>
              </p14:nvContentPartPr>
              <p14:xfrm>
                <a:off x="2793494" y="5927689"/>
                <a:ext cx="586080" cy="467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F428E83-9238-4E1B-8E36-2F232468653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784494" y="5919049"/>
                  <a:ext cx="603720" cy="48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C3996B4-5001-4B62-B086-2752EBBAC518}"/>
              </a:ext>
            </a:extLst>
          </p:cNvPr>
          <p:cNvGrpSpPr/>
          <p:nvPr/>
        </p:nvGrpSpPr>
        <p:grpSpPr>
          <a:xfrm>
            <a:off x="3666854" y="5758849"/>
            <a:ext cx="1294920" cy="570600"/>
            <a:chOff x="3666854" y="5758849"/>
            <a:chExt cx="1294920" cy="57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4F7C509-09F5-45AC-B149-32B715BBFE2C}"/>
                    </a:ext>
                  </a:extLst>
                </p14:cNvPr>
                <p14:cNvContentPartPr/>
                <p14:nvPr/>
              </p14:nvContentPartPr>
              <p14:xfrm>
                <a:off x="3666854" y="5878729"/>
                <a:ext cx="171000" cy="450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4F7C509-09F5-45AC-B149-32B715BBFE2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657854" y="5870089"/>
                  <a:ext cx="18864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95DCCF5-1260-49D0-807F-743EA266283C}"/>
                    </a:ext>
                  </a:extLst>
                </p14:cNvPr>
                <p14:cNvContentPartPr/>
                <p14:nvPr/>
              </p14:nvContentPartPr>
              <p14:xfrm>
                <a:off x="4095974" y="5758849"/>
                <a:ext cx="657000" cy="5144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95DCCF5-1260-49D0-807F-743EA266283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086974" y="5750209"/>
                  <a:ext cx="67464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ACC88E3-1648-4FA2-85F1-96DE7F364EEA}"/>
                    </a:ext>
                  </a:extLst>
                </p14:cNvPr>
                <p14:cNvContentPartPr/>
                <p14:nvPr/>
              </p14:nvContentPartPr>
              <p14:xfrm>
                <a:off x="4734974" y="5914369"/>
                <a:ext cx="226800" cy="401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ACC88E3-1648-4FA2-85F1-96DE7F364EE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726334" y="5905729"/>
                  <a:ext cx="244440" cy="419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45715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1D559-D968-4ECB-B37E-2AE0CDA0A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894FB-FCF1-4252-8604-7B48F90D8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763" y="1183671"/>
            <a:ext cx="10959922" cy="5581767"/>
          </a:xfrm>
        </p:spPr>
        <p:txBody>
          <a:bodyPr>
            <a:normAutofit lnSpcReduction="10000"/>
          </a:bodyPr>
          <a:lstStyle/>
          <a:p>
            <a:r>
              <a:rPr lang="en-US" sz="1100" dirty="0"/>
              <a:t>&lt;p style="font-size: 0.9rem;font-style: italic;"&gt;&lt;</a:t>
            </a:r>
            <a:r>
              <a:rPr lang="en-US" sz="1100" dirty="0" err="1"/>
              <a:t>img</a:t>
            </a:r>
            <a:r>
              <a:rPr lang="en-US" sz="1100" dirty="0"/>
              <a:t> style="display: block;" </a:t>
            </a:r>
            <a:r>
              <a:rPr lang="en-US" sz="1100" dirty="0" err="1"/>
              <a:t>src</a:t>
            </a:r>
            <a:r>
              <a:rPr lang="en-US" sz="1100" dirty="0"/>
              <a:t>="https://farm5.staticflickr.com/4778/27070157078_59dcdf251a.jpg" alt="GDPR &amp; </a:t>
            </a:r>
            <a:r>
              <a:rPr lang="en-US" sz="1100" dirty="0" err="1"/>
              <a:t>ePrivacy</a:t>
            </a:r>
            <a:r>
              <a:rPr lang="en-US" sz="1100" dirty="0"/>
              <a:t> Regulations"&gt;&lt;a </a:t>
            </a:r>
            <a:r>
              <a:rPr lang="en-US" sz="1100" dirty="0" err="1"/>
              <a:t>href</a:t>
            </a:r>
            <a:r>
              <a:rPr lang="en-US" sz="1100" dirty="0"/>
              <a:t>="https://www.flickr.com/photos/160103778@N03/27070157078"&gt;"GDPR &amp; </a:t>
            </a:r>
            <a:r>
              <a:rPr lang="en-US" sz="1100" dirty="0" err="1"/>
              <a:t>ePrivacy</a:t>
            </a:r>
            <a:r>
              <a:rPr lang="en-US" sz="1100" dirty="0"/>
              <a:t> Regulations"&lt;/a&gt;&lt;span&gt; by &lt;a </a:t>
            </a:r>
            <a:r>
              <a:rPr lang="en-US" sz="1100" dirty="0" err="1"/>
              <a:t>href</a:t>
            </a:r>
            <a:r>
              <a:rPr lang="en-US" sz="1100" dirty="0"/>
              <a:t>="https://www.flickr.com/photos/160103778@N03"&gt;dennis_convert&lt;/a&gt;&lt;/span&gt; is licensed under &lt;a </a:t>
            </a:r>
            <a:r>
              <a:rPr lang="en-US" sz="1100" dirty="0" err="1"/>
              <a:t>href</a:t>
            </a:r>
            <a:r>
              <a:rPr lang="en-US" sz="1100" dirty="0"/>
              <a:t>="https://creativecommons.org/licenses/by/2.0/?ref=</a:t>
            </a:r>
            <a:r>
              <a:rPr lang="en-US" sz="1100" dirty="0" err="1"/>
              <a:t>ccsearch&amp;atype</a:t>
            </a:r>
            <a:r>
              <a:rPr lang="en-US" sz="1100" dirty="0"/>
              <a:t>=html" style="margin-right: 5px;"&gt;CC BY 2.0&lt;/a&gt;&lt;a </a:t>
            </a:r>
            <a:r>
              <a:rPr lang="en-US" sz="1100" dirty="0" err="1"/>
              <a:t>href</a:t>
            </a:r>
            <a:r>
              <a:rPr lang="en-US" sz="1100" dirty="0"/>
              <a:t>="https://creativecommons.org/licenses/by/2.0/?ref=</a:t>
            </a:r>
            <a:r>
              <a:rPr lang="en-US" sz="1100" dirty="0" err="1"/>
              <a:t>ccsearch&amp;atype</a:t>
            </a:r>
            <a:r>
              <a:rPr lang="en-US" sz="1100" dirty="0"/>
              <a:t>=html" target="_blank" </a:t>
            </a:r>
            <a:r>
              <a:rPr lang="en-US" sz="1100" dirty="0" err="1"/>
              <a:t>rel</a:t>
            </a:r>
            <a:r>
              <a:rPr lang="en-US" sz="1100" dirty="0"/>
              <a:t>="</a:t>
            </a:r>
            <a:r>
              <a:rPr lang="en-US" sz="1100" dirty="0" err="1"/>
              <a:t>noopener</a:t>
            </a:r>
            <a:r>
              <a:rPr lang="en-US" sz="1100" dirty="0"/>
              <a:t> </a:t>
            </a:r>
            <a:r>
              <a:rPr lang="en-US" sz="1100" dirty="0" err="1"/>
              <a:t>noreferrer</a:t>
            </a:r>
            <a:r>
              <a:rPr lang="en-US" sz="1100" dirty="0"/>
              <a:t>" style="display: </a:t>
            </a:r>
            <a:r>
              <a:rPr lang="en-US" sz="1100" dirty="0" err="1"/>
              <a:t>inline-block;white-space</a:t>
            </a:r>
            <a:r>
              <a:rPr lang="en-US" sz="1100" dirty="0"/>
              <a:t>: </a:t>
            </a:r>
            <a:r>
              <a:rPr lang="en-US" sz="1100" dirty="0" err="1"/>
              <a:t>none;margin-top</a:t>
            </a:r>
            <a:r>
              <a:rPr lang="en-US" sz="1100" dirty="0"/>
              <a:t>: 2px;margin-left: 3px;height: 22px !important;"&gt;&lt;</a:t>
            </a:r>
            <a:r>
              <a:rPr lang="en-US" sz="1100" dirty="0" err="1"/>
              <a:t>img</a:t>
            </a:r>
            <a:r>
              <a:rPr lang="en-US" sz="1100" dirty="0"/>
              <a:t> style="height: </a:t>
            </a:r>
            <a:r>
              <a:rPr lang="en-US" sz="1100" dirty="0" err="1"/>
              <a:t>inherit;margin-right</a:t>
            </a:r>
            <a:r>
              <a:rPr lang="en-US" sz="1100" dirty="0"/>
              <a:t>: 3px;display: inline-block;" </a:t>
            </a:r>
            <a:r>
              <a:rPr lang="en-US" sz="1100" dirty="0" err="1"/>
              <a:t>src</a:t>
            </a:r>
            <a:r>
              <a:rPr lang="en-US" sz="1100" dirty="0"/>
              <a:t>="https://search.creativecommons.org/static/</a:t>
            </a:r>
            <a:r>
              <a:rPr lang="en-US" sz="1100" dirty="0" err="1"/>
              <a:t>img</a:t>
            </a:r>
            <a:r>
              <a:rPr lang="en-US" sz="1100" dirty="0"/>
              <a:t>/</a:t>
            </a:r>
            <a:r>
              <a:rPr lang="en-US" sz="1100" dirty="0" err="1"/>
              <a:t>cc_icon.svg</a:t>
            </a:r>
            <a:r>
              <a:rPr lang="en-US" sz="1100" dirty="0"/>
              <a:t>" /&gt;&lt;</a:t>
            </a:r>
            <a:r>
              <a:rPr lang="en-US" sz="1100" dirty="0" err="1"/>
              <a:t>img</a:t>
            </a:r>
            <a:r>
              <a:rPr lang="en-US" sz="1100" dirty="0"/>
              <a:t> style="height: </a:t>
            </a:r>
            <a:r>
              <a:rPr lang="en-US" sz="1100" dirty="0" err="1"/>
              <a:t>inherit;margin-right</a:t>
            </a:r>
            <a:r>
              <a:rPr lang="en-US" sz="1100" dirty="0"/>
              <a:t>: 3px;display: inline-block;" </a:t>
            </a:r>
            <a:r>
              <a:rPr lang="en-US" sz="1100" dirty="0" err="1"/>
              <a:t>src</a:t>
            </a:r>
            <a:r>
              <a:rPr lang="en-US" sz="1100" dirty="0"/>
              <a:t>="https://search.creativecommons.org/static/</a:t>
            </a:r>
            <a:r>
              <a:rPr lang="en-US" sz="1100" dirty="0" err="1"/>
              <a:t>img</a:t>
            </a:r>
            <a:r>
              <a:rPr lang="en-US" sz="1100" dirty="0"/>
              <a:t>/cc-</a:t>
            </a:r>
            <a:r>
              <a:rPr lang="en-US" sz="1100" dirty="0" err="1"/>
              <a:t>by_icon.svg</a:t>
            </a:r>
            <a:r>
              <a:rPr lang="en-US" sz="1100" dirty="0"/>
              <a:t>" /&gt;&lt;/a&gt;&lt;/p&gt;</a:t>
            </a:r>
          </a:p>
          <a:p>
            <a:r>
              <a:rPr lang="en-US" sz="1100" dirty="0"/>
              <a:t>&lt;p style="font-size: 0.9rem;font-style: italic;"&gt;&lt;</a:t>
            </a:r>
            <a:r>
              <a:rPr lang="en-US" sz="1100" dirty="0" err="1"/>
              <a:t>img</a:t>
            </a:r>
            <a:r>
              <a:rPr lang="en-US" sz="1100" dirty="0"/>
              <a:t> style="display: block;" </a:t>
            </a:r>
            <a:r>
              <a:rPr lang="en-US" sz="1100" dirty="0" err="1"/>
              <a:t>src</a:t>
            </a:r>
            <a:r>
              <a:rPr lang="en-US" sz="1100" dirty="0"/>
              <a:t>="https://mir-s3-cdn-cf.behance.net/</a:t>
            </a:r>
            <a:r>
              <a:rPr lang="en-US" sz="1100" dirty="0" err="1"/>
              <a:t>project_modules</a:t>
            </a:r>
            <a:r>
              <a:rPr lang="en-US" sz="1100" dirty="0"/>
              <a:t>/max_1200/5333fd29445169.55f30be4b69c8.jpg" alt="Data protection"&gt;&lt;a </a:t>
            </a:r>
            <a:r>
              <a:rPr lang="en-US" sz="1100" dirty="0" err="1"/>
              <a:t>href</a:t>
            </a:r>
            <a:r>
              <a:rPr lang="en-US" sz="1100" dirty="0"/>
              <a:t>="https://www.behance.net/gallery/29445169/Data-protection"&gt;"Data protection"&lt;/a&gt;&lt;span&gt; by &lt;span&gt;</a:t>
            </a:r>
            <a:r>
              <a:rPr lang="en-US" sz="1100" dirty="0" err="1"/>
              <a:t>Kristiaan</a:t>
            </a:r>
            <a:r>
              <a:rPr lang="en-US" sz="1100" dirty="0"/>
              <a:t> der </a:t>
            </a:r>
            <a:r>
              <a:rPr lang="en-US" sz="1100" dirty="0" err="1"/>
              <a:t>Nederlanden</a:t>
            </a:r>
            <a:r>
              <a:rPr lang="en-US" sz="1100" dirty="0"/>
              <a:t>&lt;/span&gt;&lt;/span&gt; is licensed under &lt;a </a:t>
            </a:r>
            <a:r>
              <a:rPr lang="en-US" sz="1100" dirty="0" err="1"/>
              <a:t>href</a:t>
            </a:r>
            <a:r>
              <a:rPr lang="en-US" sz="1100" dirty="0"/>
              <a:t>="https://creativecommons.org/licenses/by-</a:t>
            </a:r>
            <a:r>
              <a:rPr lang="en-US" sz="1100" dirty="0" err="1"/>
              <a:t>nc</a:t>
            </a:r>
            <a:r>
              <a:rPr lang="en-US" sz="1100" dirty="0"/>
              <a:t>/4.0/?ref=</a:t>
            </a:r>
            <a:r>
              <a:rPr lang="en-US" sz="1100" dirty="0" err="1"/>
              <a:t>ccsearch&amp;atype</a:t>
            </a:r>
            <a:r>
              <a:rPr lang="en-US" sz="1100" dirty="0"/>
              <a:t>=html" style="margin-right: 5px;"&gt;CC BY-NC 4.0&lt;/a&gt;&lt;a </a:t>
            </a:r>
            <a:r>
              <a:rPr lang="en-US" sz="1100" dirty="0" err="1"/>
              <a:t>href</a:t>
            </a:r>
            <a:r>
              <a:rPr lang="en-US" sz="1100" dirty="0"/>
              <a:t>="https://creativecommons.org/licenses/by-</a:t>
            </a:r>
            <a:r>
              <a:rPr lang="en-US" sz="1100" dirty="0" err="1"/>
              <a:t>nc</a:t>
            </a:r>
            <a:r>
              <a:rPr lang="en-US" sz="1100" dirty="0"/>
              <a:t>/4.0/?ref=</a:t>
            </a:r>
            <a:r>
              <a:rPr lang="en-US" sz="1100" dirty="0" err="1"/>
              <a:t>ccsearch&amp;atype</a:t>
            </a:r>
            <a:r>
              <a:rPr lang="en-US" sz="1100" dirty="0"/>
              <a:t>=html" target="_blank" </a:t>
            </a:r>
            <a:r>
              <a:rPr lang="en-US" sz="1100" dirty="0" err="1"/>
              <a:t>rel</a:t>
            </a:r>
            <a:r>
              <a:rPr lang="en-US" sz="1100" dirty="0"/>
              <a:t>="</a:t>
            </a:r>
            <a:r>
              <a:rPr lang="en-US" sz="1100" dirty="0" err="1"/>
              <a:t>noopener</a:t>
            </a:r>
            <a:r>
              <a:rPr lang="en-US" sz="1100" dirty="0"/>
              <a:t> </a:t>
            </a:r>
            <a:r>
              <a:rPr lang="en-US" sz="1100" dirty="0" err="1"/>
              <a:t>noreferrer</a:t>
            </a:r>
            <a:r>
              <a:rPr lang="en-US" sz="1100" dirty="0"/>
              <a:t>" style="display: </a:t>
            </a:r>
            <a:r>
              <a:rPr lang="en-US" sz="1100" dirty="0" err="1"/>
              <a:t>inline-block;white-space</a:t>
            </a:r>
            <a:r>
              <a:rPr lang="en-US" sz="1100" dirty="0"/>
              <a:t>: </a:t>
            </a:r>
            <a:r>
              <a:rPr lang="en-US" sz="1100" dirty="0" err="1"/>
              <a:t>none;margin-top</a:t>
            </a:r>
            <a:r>
              <a:rPr lang="en-US" sz="1100" dirty="0"/>
              <a:t>: 2px;margin-left: 3px;height: 22px !important;"&gt;&lt;</a:t>
            </a:r>
            <a:r>
              <a:rPr lang="en-US" sz="1100" dirty="0" err="1"/>
              <a:t>img</a:t>
            </a:r>
            <a:r>
              <a:rPr lang="en-US" sz="1100" dirty="0"/>
              <a:t> style="height: </a:t>
            </a:r>
            <a:r>
              <a:rPr lang="en-US" sz="1100" dirty="0" err="1"/>
              <a:t>inherit;margin-right</a:t>
            </a:r>
            <a:r>
              <a:rPr lang="en-US" sz="1100" dirty="0"/>
              <a:t>: 3px;display: inline-block;" </a:t>
            </a:r>
            <a:r>
              <a:rPr lang="en-US" sz="1100" dirty="0" err="1"/>
              <a:t>src</a:t>
            </a:r>
            <a:r>
              <a:rPr lang="en-US" sz="1100" dirty="0"/>
              <a:t>="https://search.creativecommons.org/static/</a:t>
            </a:r>
            <a:r>
              <a:rPr lang="en-US" sz="1100" dirty="0" err="1"/>
              <a:t>img</a:t>
            </a:r>
            <a:r>
              <a:rPr lang="en-US" sz="1100" dirty="0"/>
              <a:t>/</a:t>
            </a:r>
            <a:r>
              <a:rPr lang="en-US" sz="1100" dirty="0" err="1"/>
              <a:t>cc_icon.svg</a:t>
            </a:r>
            <a:r>
              <a:rPr lang="en-US" sz="1100" dirty="0"/>
              <a:t>" /&gt;&lt;</a:t>
            </a:r>
            <a:r>
              <a:rPr lang="en-US" sz="1100" dirty="0" err="1"/>
              <a:t>img</a:t>
            </a:r>
            <a:r>
              <a:rPr lang="en-US" sz="1100" dirty="0"/>
              <a:t> style="height: </a:t>
            </a:r>
            <a:r>
              <a:rPr lang="en-US" sz="1100" dirty="0" err="1"/>
              <a:t>inherit;margin-right</a:t>
            </a:r>
            <a:r>
              <a:rPr lang="en-US" sz="1100" dirty="0"/>
              <a:t>: 3px;display: inline-block;" </a:t>
            </a:r>
            <a:r>
              <a:rPr lang="en-US" sz="1100" dirty="0" err="1"/>
              <a:t>src</a:t>
            </a:r>
            <a:r>
              <a:rPr lang="en-US" sz="1100" dirty="0"/>
              <a:t>="https://search.creativecommons.org/static/</a:t>
            </a:r>
            <a:r>
              <a:rPr lang="en-US" sz="1100" dirty="0" err="1"/>
              <a:t>img</a:t>
            </a:r>
            <a:r>
              <a:rPr lang="en-US" sz="1100" dirty="0"/>
              <a:t>/cc-</a:t>
            </a:r>
            <a:r>
              <a:rPr lang="en-US" sz="1100" dirty="0" err="1"/>
              <a:t>by_icon.svg</a:t>
            </a:r>
            <a:r>
              <a:rPr lang="en-US" sz="1100" dirty="0"/>
              <a:t>" /&gt;&lt;</a:t>
            </a:r>
            <a:r>
              <a:rPr lang="en-US" sz="1100" dirty="0" err="1"/>
              <a:t>img</a:t>
            </a:r>
            <a:r>
              <a:rPr lang="en-US" sz="1100" dirty="0"/>
              <a:t> style="height: </a:t>
            </a:r>
            <a:r>
              <a:rPr lang="en-US" sz="1100" dirty="0" err="1"/>
              <a:t>inherit;margin-right</a:t>
            </a:r>
            <a:r>
              <a:rPr lang="en-US" sz="1100" dirty="0"/>
              <a:t>: 3px;display: inline-block;" </a:t>
            </a:r>
            <a:r>
              <a:rPr lang="en-US" sz="1100" dirty="0" err="1"/>
              <a:t>src</a:t>
            </a:r>
            <a:r>
              <a:rPr lang="en-US" sz="1100" dirty="0"/>
              <a:t>="https://search.creativecommons.org/static/</a:t>
            </a:r>
            <a:r>
              <a:rPr lang="en-US" sz="1100" dirty="0" err="1"/>
              <a:t>img</a:t>
            </a:r>
            <a:r>
              <a:rPr lang="en-US" sz="1100" dirty="0"/>
              <a:t>/cc-</a:t>
            </a:r>
            <a:r>
              <a:rPr lang="en-US" sz="1100" dirty="0" err="1"/>
              <a:t>nc_icon.svg</a:t>
            </a:r>
            <a:r>
              <a:rPr lang="en-US" sz="1100" dirty="0"/>
              <a:t>" /&gt;&lt;/a&gt;&lt;/p&gt;</a:t>
            </a:r>
          </a:p>
          <a:p>
            <a:r>
              <a:rPr lang="en-US" sz="1100" dirty="0"/>
              <a:t>&lt;p style="font-size: 0.9rem;font-style: italic;"&gt;&lt;</a:t>
            </a:r>
            <a:r>
              <a:rPr lang="en-US" sz="1100" dirty="0" err="1"/>
              <a:t>img</a:t>
            </a:r>
            <a:r>
              <a:rPr lang="en-US" sz="1100" dirty="0"/>
              <a:t> style="display: block;" </a:t>
            </a:r>
            <a:r>
              <a:rPr lang="en-US" sz="1100" dirty="0" err="1"/>
              <a:t>src</a:t>
            </a:r>
            <a:r>
              <a:rPr lang="en-US" sz="1100" dirty="0"/>
              <a:t>="https://mir-s3-cdn-cf.behance.net/</a:t>
            </a:r>
            <a:r>
              <a:rPr lang="en-US" sz="1100" dirty="0" err="1"/>
              <a:t>project_modules</a:t>
            </a:r>
            <a:r>
              <a:rPr lang="en-US" sz="1100" dirty="0"/>
              <a:t>/1400/fde6a635007481.5920afec9e488.jpg" alt="</a:t>
            </a:r>
            <a:r>
              <a:rPr lang="en-US" sz="1100" dirty="0" err="1"/>
              <a:t>Alooma</a:t>
            </a:r>
            <a:r>
              <a:rPr lang="en-US" sz="1100" dirty="0"/>
              <a:t> - Modern Data Plumbing"&gt;&lt;a </a:t>
            </a:r>
            <a:r>
              <a:rPr lang="en-US" sz="1100" dirty="0" err="1"/>
              <a:t>href</a:t>
            </a:r>
            <a:r>
              <a:rPr lang="en-US" sz="1100" dirty="0"/>
              <a:t>="https://www.behance.net/gallery/35007481/Alooma-Modern-Data-Plumbing"&gt;"Alooma - Modern Data Plumbing"&lt;/a&gt;&lt;span&gt; by &lt;span&gt;Eden Vidal&lt;/span&gt;&lt;/span&gt; is licensed under &lt;a </a:t>
            </a:r>
            <a:r>
              <a:rPr lang="en-US" sz="1100" dirty="0" err="1"/>
              <a:t>href</a:t>
            </a:r>
            <a:r>
              <a:rPr lang="en-US" sz="1100" dirty="0"/>
              <a:t>="https://creativecommons.org/licenses/by-</a:t>
            </a:r>
            <a:r>
              <a:rPr lang="en-US" sz="1100" dirty="0" err="1"/>
              <a:t>nc</a:t>
            </a:r>
            <a:r>
              <a:rPr lang="en-US" sz="1100" dirty="0"/>
              <a:t>-</a:t>
            </a:r>
            <a:r>
              <a:rPr lang="en-US" sz="1100" dirty="0" err="1"/>
              <a:t>nd</a:t>
            </a:r>
            <a:r>
              <a:rPr lang="en-US" sz="1100" dirty="0"/>
              <a:t>/4.0/?ref=</a:t>
            </a:r>
            <a:r>
              <a:rPr lang="en-US" sz="1100" dirty="0" err="1"/>
              <a:t>ccsearch&amp;atype</a:t>
            </a:r>
            <a:r>
              <a:rPr lang="en-US" sz="1100" dirty="0"/>
              <a:t>=html" style="margin-right: 5px;"&gt;CC BY-NC-ND 4.0&lt;/a&gt;&lt;a </a:t>
            </a:r>
            <a:r>
              <a:rPr lang="en-US" sz="1100" dirty="0" err="1"/>
              <a:t>href</a:t>
            </a:r>
            <a:r>
              <a:rPr lang="en-US" sz="1100" dirty="0"/>
              <a:t>="https://creativecommons.org/licenses/by-</a:t>
            </a:r>
            <a:r>
              <a:rPr lang="en-US" sz="1100" dirty="0" err="1"/>
              <a:t>nc</a:t>
            </a:r>
            <a:r>
              <a:rPr lang="en-US" sz="1100" dirty="0"/>
              <a:t>-</a:t>
            </a:r>
            <a:r>
              <a:rPr lang="en-US" sz="1100" dirty="0" err="1"/>
              <a:t>nd</a:t>
            </a:r>
            <a:r>
              <a:rPr lang="en-US" sz="1100" dirty="0"/>
              <a:t>/4.0/?ref=</a:t>
            </a:r>
            <a:r>
              <a:rPr lang="en-US" sz="1100" dirty="0" err="1"/>
              <a:t>ccsearch&amp;atype</a:t>
            </a:r>
            <a:r>
              <a:rPr lang="en-US" sz="1100" dirty="0"/>
              <a:t>=html" target="_blank" </a:t>
            </a:r>
            <a:r>
              <a:rPr lang="en-US" sz="1100" dirty="0" err="1"/>
              <a:t>rel</a:t>
            </a:r>
            <a:r>
              <a:rPr lang="en-US" sz="1100" dirty="0"/>
              <a:t>="</a:t>
            </a:r>
            <a:r>
              <a:rPr lang="en-US" sz="1100" dirty="0" err="1"/>
              <a:t>noopener</a:t>
            </a:r>
            <a:r>
              <a:rPr lang="en-US" sz="1100" dirty="0"/>
              <a:t> </a:t>
            </a:r>
            <a:r>
              <a:rPr lang="en-US" sz="1100" dirty="0" err="1"/>
              <a:t>noreferrer</a:t>
            </a:r>
            <a:r>
              <a:rPr lang="en-US" sz="1100" dirty="0"/>
              <a:t>" style="display: </a:t>
            </a:r>
            <a:r>
              <a:rPr lang="en-US" sz="1100" dirty="0" err="1"/>
              <a:t>inline-block;white-space</a:t>
            </a:r>
            <a:r>
              <a:rPr lang="en-US" sz="1100" dirty="0"/>
              <a:t>: </a:t>
            </a:r>
            <a:r>
              <a:rPr lang="en-US" sz="1100" dirty="0" err="1"/>
              <a:t>none;margin-top</a:t>
            </a:r>
            <a:r>
              <a:rPr lang="en-US" sz="1100" dirty="0"/>
              <a:t>: 2px;margin-left: 3px;height: 22px !important;"&gt;&lt;</a:t>
            </a:r>
            <a:r>
              <a:rPr lang="en-US" sz="1100" dirty="0" err="1"/>
              <a:t>img</a:t>
            </a:r>
            <a:r>
              <a:rPr lang="en-US" sz="1100" dirty="0"/>
              <a:t> style="height: </a:t>
            </a:r>
            <a:r>
              <a:rPr lang="en-US" sz="1100" dirty="0" err="1"/>
              <a:t>inherit;margin-right</a:t>
            </a:r>
            <a:r>
              <a:rPr lang="en-US" sz="1100" dirty="0"/>
              <a:t>: 3px;display: inline-block;" </a:t>
            </a:r>
            <a:r>
              <a:rPr lang="en-US" sz="1100" dirty="0" err="1"/>
              <a:t>src</a:t>
            </a:r>
            <a:r>
              <a:rPr lang="en-US" sz="1100" dirty="0"/>
              <a:t>="https://search.creativecommons.org/static/</a:t>
            </a:r>
            <a:r>
              <a:rPr lang="en-US" sz="1100" dirty="0" err="1"/>
              <a:t>img</a:t>
            </a:r>
            <a:r>
              <a:rPr lang="en-US" sz="1100" dirty="0"/>
              <a:t>/</a:t>
            </a:r>
            <a:r>
              <a:rPr lang="en-US" sz="1100" dirty="0" err="1"/>
              <a:t>cc_icon.svg</a:t>
            </a:r>
            <a:r>
              <a:rPr lang="en-US" sz="1100" dirty="0"/>
              <a:t>" /&gt;&lt;</a:t>
            </a:r>
            <a:r>
              <a:rPr lang="en-US" sz="1100" dirty="0" err="1"/>
              <a:t>img</a:t>
            </a:r>
            <a:r>
              <a:rPr lang="en-US" sz="1100" dirty="0"/>
              <a:t> style="height: </a:t>
            </a:r>
            <a:r>
              <a:rPr lang="en-US" sz="1100" dirty="0" err="1"/>
              <a:t>inherit;margin-right</a:t>
            </a:r>
            <a:r>
              <a:rPr lang="en-US" sz="1100" dirty="0"/>
              <a:t>: 3px;display: inline-block;" </a:t>
            </a:r>
            <a:r>
              <a:rPr lang="en-US" sz="1100" dirty="0" err="1"/>
              <a:t>src</a:t>
            </a:r>
            <a:r>
              <a:rPr lang="en-US" sz="1100" dirty="0"/>
              <a:t>="https://search.creativecommons.org/static/</a:t>
            </a:r>
            <a:r>
              <a:rPr lang="en-US" sz="1100" dirty="0" err="1"/>
              <a:t>img</a:t>
            </a:r>
            <a:r>
              <a:rPr lang="en-US" sz="1100" dirty="0"/>
              <a:t>/cc-</a:t>
            </a:r>
            <a:r>
              <a:rPr lang="en-US" sz="1100" dirty="0" err="1"/>
              <a:t>by_icon.svg</a:t>
            </a:r>
            <a:r>
              <a:rPr lang="en-US" sz="1100" dirty="0"/>
              <a:t>" /&gt;&lt;</a:t>
            </a:r>
            <a:r>
              <a:rPr lang="en-US" sz="1100" dirty="0" err="1"/>
              <a:t>img</a:t>
            </a:r>
            <a:r>
              <a:rPr lang="en-US" sz="1100" dirty="0"/>
              <a:t> style="height: </a:t>
            </a:r>
            <a:r>
              <a:rPr lang="en-US" sz="1100" dirty="0" err="1"/>
              <a:t>inherit;margin-right</a:t>
            </a:r>
            <a:r>
              <a:rPr lang="en-US" sz="1100" dirty="0"/>
              <a:t>: 3px;display: inline-block;" </a:t>
            </a:r>
            <a:r>
              <a:rPr lang="en-US" sz="1100" dirty="0" err="1"/>
              <a:t>src</a:t>
            </a:r>
            <a:r>
              <a:rPr lang="en-US" sz="1100" dirty="0"/>
              <a:t>="https://search.creativecommons.org/static/</a:t>
            </a:r>
            <a:r>
              <a:rPr lang="en-US" sz="1100" dirty="0" err="1"/>
              <a:t>img</a:t>
            </a:r>
            <a:r>
              <a:rPr lang="en-US" sz="1100" dirty="0"/>
              <a:t>/cc-</a:t>
            </a:r>
            <a:r>
              <a:rPr lang="en-US" sz="1100" dirty="0" err="1"/>
              <a:t>nc_icon.svg</a:t>
            </a:r>
            <a:r>
              <a:rPr lang="en-US" sz="1100" dirty="0"/>
              <a:t>" /&gt;&lt;</a:t>
            </a:r>
            <a:r>
              <a:rPr lang="en-US" sz="1100" dirty="0" err="1"/>
              <a:t>img</a:t>
            </a:r>
            <a:r>
              <a:rPr lang="en-US" sz="1100" dirty="0"/>
              <a:t> style="height: </a:t>
            </a:r>
            <a:r>
              <a:rPr lang="en-US" sz="1100" dirty="0" err="1"/>
              <a:t>inherit;margin-right</a:t>
            </a:r>
            <a:r>
              <a:rPr lang="en-US" sz="1100" dirty="0"/>
              <a:t>: 3px;display: inline-block;" </a:t>
            </a:r>
            <a:r>
              <a:rPr lang="en-US" sz="1100" dirty="0" err="1"/>
              <a:t>src</a:t>
            </a:r>
            <a:r>
              <a:rPr lang="en-US" sz="1100" dirty="0"/>
              <a:t>="https://search.creativecommons.org/static/</a:t>
            </a:r>
            <a:r>
              <a:rPr lang="en-US" sz="1100" dirty="0" err="1"/>
              <a:t>img</a:t>
            </a:r>
            <a:r>
              <a:rPr lang="en-US" sz="1100" dirty="0"/>
              <a:t>/cc-</a:t>
            </a:r>
            <a:r>
              <a:rPr lang="en-US" sz="1100" dirty="0" err="1"/>
              <a:t>nd_icon.svg</a:t>
            </a:r>
            <a:r>
              <a:rPr lang="en-US" sz="1100" dirty="0"/>
              <a:t>" /&gt;&lt;/a&gt;&lt;/p&gt;</a:t>
            </a:r>
          </a:p>
          <a:p>
            <a:r>
              <a:rPr lang="en-US" sz="1100" dirty="0"/>
              <a:t>&lt;p style="font-size: 0.9rem;font-style: italic;"&gt;&lt;</a:t>
            </a:r>
            <a:r>
              <a:rPr lang="en-US" sz="1100" dirty="0" err="1"/>
              <a:t>img</a:t>
            </a:r>
            <a:r>
              <a:rPr lang="en-US" sz="1100" dirty="0"/>
              <a:t> style="display: block;" </a:t>
            </a:r>
            <a:r>
              <a:rPr lang="en-US" sz="1100" dirty="0" err="1"/>
              <a:t>src</a:t>
            </a:r>
            <a:r>
              <a:rPr lang="en-US" sz="1100" dirty="0"/>
              <a:t>="https://live.staticflickr.com/8066/8179662807_c6084b4fcb_b.jpg" alt="Creative </a:t>
            </a:r>
            <a:r>
              <a:rPr lang="en-US" sz="1100" dirty="0" err="1"/>
              <a:t>Commomns</a:t>
            </a:r>
            <a:r>
              <a:rPr lang="en-US" sz="1100" dirty="0"/>
              <a:t> Licenses"&gt;&lt;a </a:t>
            </a:r>
            <a:r>
              <a:rPr lang="en-US" sz="1100" dirty="0" err="1"/>
              <a:t>href</a:t>
            </a:r>
            <a:r>
              <a:rPr lang="en-US" sz="1100" dirty="0"/>
              <a:t>="https://www.flickr.com/photos/32778871@N06/8179662807"&gt;"Creative </a:t>
            </a:r>
            <a:r>
              <a:rPr lang="en-US" sz="1100" dirty="0" err="1"/>
              <a:t>Commomns</a:t>
            </a:r>
            <a:r>
              <a:rPr lang="en-US" sz="1100" dirty="0"/>
              <a:t> Licenses"&lt;/a&gt;&lt;span&gt; by &lt;a </a:t>
            </a:r>
            <a:r>
              <a:rPr lang="en-US" sz="1100" dirty="0" err="1"/>
              <a:t>href</a:t>
            </a:r>
            <a:r>
              <a:rPr lang="en-US" sz="1100" dirty="0"/>
              <a:t>="https://www.flickr.com/photos/32778871@N06"&gt;BockoPix&lt;/a&gt;&lt;/span&gt; is licensed under &lt;a </a:t>
            </a:r>
            <a:r>
              <a:rPr lang="en-US" sz="1100" dirty="0" err="1"/>
              <a:t>href</a:t>
            </a:r>
            <a:r>
              <a:rPr lang="en-US" sz="1100" dirty="0"/>
              <a:t>="https://creativecommons.org/licenses/CC0/1.0/?ref=</a:t>
            </a:r>
            <a:r>
              <a:rPr lang="en-US" sz="1100" dirty="0" err="1"/>
              <a:t>ccsearch&amp;atype</a:t>
            </a:r>
            <a:r>
              <a:rPr lang="en-US" sz="1100" dirty="0"/>
              <a:t>=html" style="margin-right: 5px;"&gt;CC0 1.0&lt;/a&gt;&lt;a </a:t>
            </a:r>
            <a:r>
              <a:rPr lang="en-US" sz="1100" dirty="0" err="1"/>
              <a:t>href</a:t>
            </a:r>
            <a:r>
              <a:rPr lang="en-US" sz="1100" dirty="0"/>
              <a:t>="https://creativecommons.org/licenses/CC0/1.0/?ref=</a:t>
            </a:r>
            <a:r>
              <a:rPr lang="en-US" sz="1100" dirty="0" err="1"/>
              <a:t>ccsearch&amp;atype</a:t>
            </a:r>
            <a:r>
              <a:rPr lang="en-US" sz="1100" dirty="0"/>
              <a:t>=html" target="_blank" </a:t>
            </a:r>
            <a:r>
              <a:rPr lang="en-US" sz="1100" dirty="0" err="1"/>
              <a:t>rel</a:t>
            </a:r>
            <a:r>
              <a:rPr lang="en-US" sz="1100" dirty="0"/>
              <a:t>="</a:t>
            </a:r>
            <a:r>
              <a:rPr lang="en-US" sz="1100" dirty="0" err="1"/>
              <a:t>noopener</a:t>
            </a:r>
            <a:r>
              <a:rPr lang="en-US" sz="1100" dirty="0"/>
              <a:t> </a:t>
            </a:r>
            <a:r>
              <a:rPr lang="en-US" sz="1100" dirty="0" err="1"/>
              <a:t>noreferrer</a:t>
            </a:r>
            <a:r>
              <a:rPr lang="en-US" sz="1100" dirty="0"/>
              <a:t>" style="display: </a:t>
            </a:r>
            <a:r>
              <a:rPr lang="en-US" sz="1100" dirty="0" err="1"/>
              <a:t>inline-block;white-space</a:t>
            </a:r>
            <a:r>
              <a:rPr lang="en-US" sz="1100" dirty="0"/>
              <a:t>: </a:t>
            </a:r>
            <a:r>
              <a:rPr lang="en-US" sz="1100" dirty="0" err="1"/>
              <a:t>none;margin-top</a:t>
            </a:r>
            <a:r>
              <a:rPr lang="en-US" sz="1100" dirty="0"/>
              <a:t>: 2px;margin-left: 3px;height: 22px !important;"&gt;&lt;</a:t>
            </a:r>
            <a:r>
              <a:rPr lang="en-US" sz="1100" dirty="0" err="1"/>
              <a:t>img</a:t>
            </a:r>
            <a:r>
              <a:rPr lang="en-US" sz="1100" dirty="0"/>
              <a:t> style="height: </a:t>
            </a:r>
            <a:r>
              <a:rPr lang="en-US" sz="1100" dirty="0" err="1"/>
              <a:t>inherit;margin-right</a:t>
            </a:r>
            <a:r>
              <a:rPr lang="en-US" sz="1100" dirty="0"/>
              <a:t>: 3px;display: inline-block;" </a:t>
            </a:r>
            <a:r>
              <a:rPr lang="en-US" sz="1100" dirty="0" err="1"/>
              <a:t>src</a:t>
            </a:r>
            <a:r>
              <a:rPr lang="en-US" sz="1100" dirty="0"/>
              <a:t>="https://search.creativecommons.org/static/</a:t>
            </a:r>
            <a:r>
              <a:rPr lang="en-US" sz="1100" dirty="0" err="1"/>
              <a:t>img</a:t>
            </a:r>
            <a:r>
              <a:rPr lang="en-US" sz="1100" dirty="0"/>
              <a:t>/</a:t>
            </a:r>
            <a:r>
              <a:rPr lang="en-US" sz="1100" dirty="0" err="1"/>
              <a:t>cc_icon.svg</a:t>
            </a:r>
            <a:r>
              <a:rPr lang="en-US" sz="1100" dirty="0"/>
              <a:t>" /&gt;&lt;</a:t>
            </a:r>
            <a:r>
              <a:rPr lang="en-US" sz="1100" dirty="0" err="1"/>
              <a:t>img</a:t>
            </a:r>
            <a:r>
              <a:rPr lang="en-US" sz="1100" dirty="0"/>
              <a:t> style="height: </a:t>
            </a:r>
            <a:r>
              <a:rPr lang="en-US" sz="1100" dirty="0" err="1"/>
              <a:t>inherit;margin-right</a:t>
            </a:r>
            <a:r>
              <a:rPr lang="en-US" sz="1100" dirty="0"/>
              <a:t>: 3px;display: inline-block;" </a:t>
            </a:r>
            <a:r>
              <a:rPr lang="en-US" sz="1100" dirty="0" err="1"/>
              <a:t>src</a:t>
            </a:r>
            <a:r>
              <a:rPr lang="en-US" sz="1100" dirty="0"/>
              <a:t>="https://search.creativecommons.org/static/</a:t>
            </a:r>
            <a:r>
              <a:rPr lang="en-US" sz="1100" dirty="0" err="1"/>
              <a:t>img</a:t>
            </a:r>
            <a:r>
              <a:rPr lang="en-US" sz="1100" dirty="0"/>
              <a:t>/cc-cc0_icon.svg" /&gt;&lt;/a&gt;&lt;/p&gt;</a:t>
            </a:r>
          </a:p>
        </p:txBody>
      </p:sp>
    </p:spTree>
    <p:extLst>
      <p:ext uri="{BB962C8B-B14F-4D97-AF65-F5344CB8AC3E}">
        <p14:creationId xmlns:p14="http://schemas.microsoft.com/office/powerpoint/2010/main" val="1166514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24C58-573B-44E0-A806-09C1B05ED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3AB60-66BE-4841-BE65-C02E9F237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" y="1227713"/>
            <a:ext cx="11022169" cy="5469301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&lt;p style="font-size: 0.9rem;font-style: italic;"&gt;&lt;</a:t>
            </a:r>
            <a:r>
              <a:rPr lang="en-US" dirty="0" err="1"/>
              <a:t>img</a:t>
            </a:r>
            <a:r>
              <a:rPr lang="en-US" dirty="0"/>
              <a:t> style="display: block;" </a:t>
            </a:r>
            <a:r>
              <a:rPr lang="en-US" dirty="0" err="1"/>
              <a:t>src</a:t>
            </a:r>
            <a:r>
              <a:rPr lang="en-US" dirty="0"/>
              <a:t>="https://farm1.staticflickr.com/815/41043576871_c606a9a5d3.jpg" alt="</a:t>
            </a:r>
            <a:r>
              <a:rPr lang="en-US" dirty="0" err="1"/>
              <a:t>Gru’s</a:t>
            </a:r>
            <a:r>
              <a:rPr lang="en-US" dirty="0"/>
              <a:t> Plan Meme Dump"&gt;&lt;a </a:t>
            </a:r>
            <a:r>
              <a:rPr lang="en-US" dirty="0" err="1"/>
              <a:t>href</a:t>
            </a:r>
            <a:r>
              <a:rPr lang="en-US" dirty="0"/>
              <a:t>="https://www.flickr.com/photos/158011776@N05/41043576871"&gt;"</a:t>
            </a:r>
            <a:r>
              <a:rPr lang="en-US" dirty="0" err="1"/>
              <a:t>Gru’s</a:t>
            </a:r>
            <a:r>
              <a:rPr lang="en-US" dirty="0"/>
              <a:t> Plan Meme Dump"&lt;/a&gt;&lt;span&gt; by &lt;a </a:t>
            </a:r>
            <a:r>
              <a:rPr lang="en-US" dirty="0" err="1"/>
              <a:t>href</a:t>
            </a:r>
            <a:r>
              <a:rPr lang="en-US" dirty="0"/>
              <a:t>="https://www.flickr.com/photos/158011776@N05"&gt;Daily LOL Pics&lt;/a&gt;&lt;/span&gt; is licensed under &lt;a </a:t>
            </a:r>
            <a:r>
              <a:rPr lang="en-US" dirty="0" err="1"/>
              <a:t>href</a:t>
            </a:r>
            <a:r>
              <a:rPr lang="en-US" dirty="0"/>
              <a:t>="https://creativecommons.org/licenses/by/2.0/?ref=</a:t>
            </a:r>
            <a:r>
              <a:rPr lang="en-US" dirty="0" err="1"/>
              <a:t>ccsearch&amp;atype</a:t>
            </a:r>
            <a:r>
              <a:rPr lang="en-US" dirty="0"/>
              <a:t>=html" style="margin-right: 5px;"&gt;CC BY 2.0&lt;/a&gt;&lt;a </a:t>
            </a:r>
            <a:r>
              <a:rPr lang="en-US" dirty="0" err="1"/>
              <a:t>href</a:t>
            </a:r>
            <a:r>
              <a:rPr lang="en-US" dirty="0"/>
              <a:t>="https://creativecommons.org/licenses/by/2.0/?ref=</a:t>
            </a:r>
            <a:r>
              <a:rPr lang="en-US" dirty="0" err="1"/>
              <a:t>ccsearch&amp;atype</a:t>
            </a:r>
            <a:r>
              <a:rPr lang="en-US" dirty="0"/>
              <a:t>=html" target="_blank" </a:t>
            </a:r>
            <a:r>
              <a:rPr lang="en-US" dirty="0" err="1"/>
              <a:t>rel</a:t>
            </a:r>
            <a:r>
              <a:rPr lang="en-US" dirty="0"/>
              <a:t>="</a:t>
            </a:r>
            <a:r>
              <a:rPr lang="en-US" dirty="0" err="1"/>
              <a:t>noopener</a:t>
            </a:r>
            <a:r>
              <a:rPr lang="en-US" dirty="0"/>
              <a:t> </a:t>
            </a:r>
            <a:r>
              <a:rPr lang="en-US" dirty="0" err="1"/>
              <a:t>noreferrer</a:t>
            </a:r>
            <a:r>
              <a:rPr lang="en-US" dirty="0"/>
              <a:t>" style="display: </a:t>
            </a:r>
            <a:r>
              <a:rPr lang="en-US" dirty="0" err="1"/>
              <a:t>inline-block;white-space</a:t>
            </a:r>
            <a:r>
              <a:rPr lang="en-US" dirty="0"/>
              <a:t>: </a:t>
            </a:r>
            <a:r>
              <a:rPr lang="en-US" dirty="0" err="1"/>
              <a:t>none;margin-top</a:t>
            </a:r>
            <a:r>
              <a:rPr lang="en-US" dirty="0"/>
              <a:t>: 2px;margin-left: 3px;height: 22px !important;"&gt;&lt;</a:t>
            </a:r>
            <a:r>
              <a:rPr lang="en-US" dirty="0" err="1"/>
              <a:t>img</a:t>
            </a:r>
            <a:r>
              <a:rPr lang="en-US" dirty="0"/>
              <a:t> style="height: </a:t>
            </a:r>
            <a:r>
              <a:rPr lang="en-US" dirty="0" err="1"/>
              <a:t>inherit;margin-right</a:t>
            </a:r>
            <a:r>
              <a:rPr lang="en-US" dirty="0"/>
              <a:t>: 3px;display: inline-block;" </a:t>
            </a:r>
            <a:r>
              <a:rPr lang="en-US" dirty="0" err="1"/>
              <a:t>src</a:t>
            </a:r>
            <a:r>
              <a:rPr lang="en-US" dirty="0"/>
              <a:t>="https://search.creativecommons.org/static/</a:t>
            </a:r>
            <a:r>
              <a:rPr lang="en-US" dirty="0" err="1"/>
              <a:t>img</a:t>
            </a:r>
            <a:r>
              <a:rPr lang="en-US" dirty="0"/>
              <a:t>/</a:t>
            </a:r>
            <a:r>
              <a:rPr lang="en-US" dirty="0" err="1"/>
              <a:t>cc_icon.svg</a:t>
            </a:r>
            <a:r>
              <a:rPr lang="en-US" dirty="0"/>
              <a:t>" /&gt;&lt;</a:t>
            </a:r>
            <a:r>
              <a:rPr lang="en-US" dirty="0" err="1"/>
              <a:t>img</a:t>
            </a:r>
            <a:r>
              <a:rPr lang="en-US" dirty="0"/>
              <a:t> style="height: </a:t>
            </a:r>
            <a:r>
              <a:rPr lang="en-US" dirty="0" err="1"/>
              <a:t>inherit;margin-right</a:t>
            </a:r>
            <a:r>
              <a:rPr lang="en-US" dirty="0"/>
              <a:t>: 3px;display: inline-block;" </a:t>
            </a:r>
            <a:r>
              <a:rPr lang="en-US" dirty="0" err="1"/>
              <a:t>src</a:t>
            </a:r>
            <a:r>
              <a:rPr lang="en-US" dirty="0"/>
              <a:t>="https://search.creativecommons.org/static/</a:t>
            </a:r>
            <a:r>
              <a:rPr lang="en-US" dirty="0" err="1"/>
              <a:t>img</a:t>
            </a:r>
            <a:r>
              <a:rPr lang="en-US" dirty="0"/>
              <a:t>/cc-</a:t>
            </a:r>
            <a:r>
              <a:rPr lang="en-US" dirty="0" err="1"/>
              <a:t>by_icon.svg</a:t>
            </a:r>
            <a:r>
              <a:rPr lang="en-US" dirty="0"/>
              <a:t>" /&gt;&lt;/a&gt;&lt;/p&gt;</a:t>
            </a:r>
          </a:p>
          <a:p>
            <a:r>
              <a:rPr lang="en-US" dirty="0"/>
              <a:t>&lt;p style="font-size: 0.9rem;font-style: italic;"&gt;&lt;</a:t>
            </a:r>
            <a:r>
              <a:rPr lang="en-US" dirty="0" err="1"/>
              <a:t>img</a:t>
            </a:r>
            <a:r>
              <a:rPr lang="en-US" dirty="0"/>
              <a:t> style="display: block;" </a:t>
            </a:r>
            <a:r>
              <a:rPr lang="en-US" dirty="0" err="1"/>
              <a:t>src</a:t>
            </a:r>
            <a:r>
              <a:rPr lang="en-US" dirty="0"/>
              <a:t>="https://live.staticflickr.com/8066/8179662807_c6084b4fcb_b.jpg" alt="Creative </a:t>
            </a:r>
            <a:r>
              <a:rPr lang="en-US" dirty="0" err="1"/>
              <a:t>Commomns</a:t>
            </a:r>
            <a:r>
              <a:rPr lang="en-US" dirty="0"/>
              <a:t> Licenses"&gt;&lt;a </a:t>
            </a:r>
            <a:r>
              <a:rPr lang="en-US" dirty="0" err="1"/>
              <a:t>href</a:t>
            </a:r>
            <a:r>
              <a:rPr lang="en-US" dirty="0"/>
              <a:t>="https://www.flickr.com/photos/32778871@N06/8179662807"&gt;"Creative </a:t>
            </a:r>
            <a:r>
              <a:rPr lang="en-US" dirty="0" err="1"/>
              <a:t>Commomns</a:t>
            </a:r>
            <a:r>
              <a:rPr lang="en-US" dirty="0"/>
              <a:t> Licenses"&lt;/a&gt;&lt;span&gt; by &lt;a </a:t>
            </a:r>
            <a:r>
              <a:rPr lang="en-US" dirty="0" err="1"/>
              <a:t>href</a:t>
            </a:r>
            <a:r>
              <a:rPr lang="en-US" dirty="0"/>
              <a:t>="https://www.flickr.com/photos/32778871@N06"&gt;BockoPix&lt;/a&gt;&lt;/span&gt; is licensed under &lt;a </a:t>
            </a:r>
            <a:r>
              <a:rPr lang="en-US" dirty="0" err="1"/>
              <a:t>href</a:t>
            </a:r>
            <a:r>
              <a:rPr lang="en-US" dirty="0"/>
              <a:t>="https://creativecommons.org/licenses/CC0/1.0/?ref=</a:t>
            </a:r>
            <a:r>
              <a:rPr lang="en-US" dirty="0" err="1"/>
              <a:t>ccsearch&amp;atype</a:t>
            </a:r>
            <a:r>
              <a:rPr lang="en-US" dirty="0"/>
              <a:t>=html" style="margin-right: 5px;"&gt;CC0 1.0&lt;/a&gt;&lt;a </a:t>
            </a:r>
            <a:r>
              <a:rPr lang="en-US" dirty="0" err="1"/>
              <a:t>href</a:t>
            </a:r>
            <a:r>
              <a:rPr lang="en-US" dirty="0"/>
              <a:t>="https://creativecommons.org/licenses/CC0/1.0/?ref=</a:t>
            </a:r>
            <a:r>
              <a:rPr lang="en-US" dirty="0" err="1"/>
              <a:t>ccsearch&amp;atype</a:t>
            </a:r>
            <a:r>
              <a:rPr lang="en-US" dirty="0"/>
              <a:t>=html" target="_blank" </a:t>
            </a:r>
            <a:r>
              <a:rPr lang="en-US" dirty="0" err="1"/>
              <a:t>rel</a:t>
            </a:r>
            <a:r>
              <a:rPr lang="en-US" dirty="0"/>
              <a:t>="</a:t>
            </a:r>
            <a:r>
              <a:rPr lang="en-US" dirty="0" err="1"/>
              <a:t>noopener</a:t>
            </a:r>
            <a:r>
              <a:rPr lang="en-US" dirty="0"/>
              <a:t> </a:t>
            </a:r>
            <a:r>
              <a:rPr lang="en-US" dirty="0" err="1"/>
              <a:t>noreferrer</a:t>
            </a:r>
            <a:r>
              <a:rPr lang="en-US" dirty="0"/>
              <a:t>" style="display: </a:t>
            </a:r>
            <a:r>
              <a:rPr lang="en-US" dirty="0" err="1"/>
              <a:t>inline-block;white-space</a:t>
            </a:r>
            <a:r>
              <a:rPr lang="en-US" dirty="0"/>
              <a:t>: </a:t>
            </a:r>
            <a:r>
              <a:rPr lang="en-US" dirty="0" err="1"/>
              <a:t>none;margin-top</a:t>
            </a:r>
            <a:r>
              <a:rPr lang="en-US" dirty="0"/>
              <a:t>: 2px;margin-left: 3px;height: 22px !important;"&gt;&lt;</a:t>
            </a:r>
            <a:r>
              <a:rPr lang="en-US" dirty="0" err="1"/>
              <a:t>img</a:t>
            </a:r>
            <a:r>
              <a:rPr lang="en-US" dirty="0"/>
              <a:t> style="height: </a:t>
            </a:r>
            <a:r>
              <a:rPr lang="en-US" dirty="0" err="1"/>
              <a:t>inherit;margin-right</a:t>
            </a:r>
            <a:r>
              <a:rPr lang="en-US" dirty="0"/>
              <a:t>: 3px;display: inline-block;" </a:t>
            </a:r>
            <a:r>
              <a:rPr lang="en-US" dirty="0" err="1"/>
              <a:t>src</a:t>
            </a:r>
            <a:r>
              <a:rPr lang="en-US" dirty="0"/>
              <a:t>="https://search.creativecommons.org/static/</a:t>
            </a:r>
            <a:r>
              <a:rPr lang="en-US" dirty="0" err="1"/>
              <a:t>img</a:t>
            </a:r>
            <a:r>
              <a:rPr lang="en-US" dirty="0"/>
              <a:t>/</a:t>
            </a:r>
            <a:r>
              <a:rPr lang="en-US" dirty="0" err="1"/>
              <a:t>cc_icon.svg</a:t>
            </a:r>
            <a:r>
              <a:rPr lang="en-US" dirty="0"/>
              <a:t>" /&gt;&lt;</a:t>
            </a:r>
            <a:r>
              <a:rPr lang="en-US" dirty="0" err="1"/>
              <a:t>img</a:t>
            </a:r>
            <a:r>
              <a:rPr lang="en-US" dirty="0"/>
              <a:t> style="height: </a:t>
            </a:r>
            <a:r>
              <a:rPr lang="en-US" dirty="0" err="1"/>
              <a:t>inherit;margin-right</a:t>
            </a:r>
            <a:r>
              <a:rPr lang="en-US" dirty="0"/>
              <a:t>: 3px;display: inline-block;" </a:t>
            </a:r>
            <a:r>
              <a:rPr lang="en-US" dirty="0" err="1"/>
              <a:t>src</a:t>
            </a:r>
            <a:r>
              <a:rPr lang="en-US" dirty="0"/>
              <a:t>="https://search.creativecommons.org/static/</a:t>
            </a:r>
            <a:r>
              <a:rPr lang="en-US" dirty="0" err="1"/>
              <a:t>img</a:t>
            </a:r>
            <a:r>
              <a:rPr lang="en-US" dirty="0"/>
              <a:t>/cc-cc0_icon.svg" /&gt;&lt;/a&gt;&lt;/p&gt;</a:t>
            </a:r>
          </a:p>
          <a:p>
            <a:r>
              <a:rPr lang="en-US" dirty="0"/>
              <a:t>&lt;p style="font-size: 0.9rem;font-style: italic;"&gt;&lt;</a:t>
            </a:r>
            <a:r>
              <a:rPr lang="en-US" dirty="0" err="1"/>
              <a:t>img</a:t>
            </a:r>
            <a:r>
              <a:rPr lang="en-US" dirty="0"/>
              <a:t> style="display: block;" </a:t>
            </a:r>
            <a:r>
              <a:rPr lang="en-US" dirty="0" err="1"/>
              <a:t>src</a:t>
            </a:r>
            <a:r>
              <a:rPr lang="en-US" dirty="0"/>
              <a:t>="https://live.staticflickr.com/855/30064665718_d43727c1b8_b.jpg" alt="CC lapel pins"&gt;&lt;a </a:t>
            </a:r>
            <a:r>
              <a:rPr lang="en-US" dirty="0" err="1"/>
              <a:t>href</a:t>
            </a:r>
            <a:r>
              <a:rPr lang="en-US" dirty="0"/>
              <a:t>="https://www.flickr.com/photos/143825674@N02/30064665718"&gt;"CC lapel pins"&lt;/a&gt;&lt;span&gt; by &lt;a </a:t>
            </a:r>
            <a:r>
              <a:rPr lang="en-US" dirty="0" err="1"/>
              <a:t>href</a:t>
            </a:r>
            <a:r>
              <a:rPr lang="en-US" dirty="0"/>
              <a:t>="https://www.flickr.com/photos/143825674@N02"&gt;hj_dewaard&lt;/a&gt;&lt;/span&gt; is licensed under &lt;a </a:t>
            </a:r>
            <a:r>
              <a:rPr lang="en-US" dirty="0" err="1"/>
              <a:t>href</a:t>
            </a:r>
            <a:r>
              <a:rPr lang="en-US" dirty="0"/>
              <a:t>="https://creativecommons.org/licenses/by/2.0/?ref=</a:t>
            </a:r>
            <a:r>
              <a:rPr lang="en-US" dirty="0" err="1"/>
              <a:t>ccsearch&amp;atype</a:t>
            </a:r>
            <a:r>
              <a:rPr lang="en-US" dirty="0"/>
              <a:t>=html" style="margin-right: 5px;"&gt;CC BY 2.0&lt;/a&gt;&lt;a </a:t>
            </a:r>
            <a:r>
              <a:rPr lang="en-US" dirty="0" err="1"/>
              <a:t>href</a:t>
            </a:r>
            <a:r>
              <a:rPr lang="en-US" dirty="0"/>
              <a:t>="https://creativecommons.org/licenses/by/2.0/?ref=</a:t>
            </a:r>
            <a:r>
              <a:rPr lang="en-US" dirty="0" err="1"/>
              <a:t>ccsearch&amp;atype</a:t>
            </a:r>
            <a:r>
              <a:rPr lang="en-US" dirty="0"/>
              <a:t>=html" target="_blank" </a:t>
            </a:r>
            <a:r>
              <a:rPr lang="en-US" dirty="0" err="1"/>
              <a:t>rel</a:t>
            </a:r>
            <a:r>
              <a:rPr lang="en-US" dirty="0"/>
              <a:t>="</a:t>
            </a:r>
            <a:r>
              <a:rPr lang="en-US" dirty="0" err="1"/>
              <a:t>noopener</a:t>
            </a:r>
            <a:r>
              <a:rPr lang="en-US" dirty="0"/>
              <a:t> </a:t>
            </a:r>
            <a:r>
              <a:rPr lang="en-US" dirty="0" err="1"/>
              <a:t>noreferrer</a:t>
            </a:r>
            <a:r>
              <a:rPr lang="en-US" dirty="0"/>
              <a:t>" style="display: </a:t>
            </a:r>
            <a:r>
              <a:rPr lang="en-US" dirty="0" err="1"/>
              <a:t>inline-block;white-space</a:t>
            </a:r>
            <a:r>
              <a:rPr lang="en-US" dirty="0"/>
              <a:t>: </a:t>
            </a:r>
            <a:r>
              <a:rPr lang="en-US" dirty="0" err="1"/>
              <a:t>none;margin-top</a:t>
            </a:r>
            <a:r>
              <a:rPr lang="en-US" dirty="0"/>
              <a:t>: 2px;margin-left: 3px;height: 22px !important;"&gt;&lt;</a:t>
            </a:r>
            <a:r>
              <a:rPr lang="en-US" dirty="0" err="1"/>
              <a:t>img</a:t>
            </a:r>
            <a:r>
              <a:rPr lang="en-US" dirty="0"/>
              <a:t> style="height: </a:t>
            </a:r>
            <a:r>
              <a:rPr lang="en-US" dirty="0" err="1"/>
              <a:t>inherit;margin-right</a:t>
            </a:r>
            <a:r>
              <a:rPr lang="en-US" dirty="0"/>
              <a:t>: 3px;display: inline-block;" </a:t>
            </a:r>
            <a:r>
              <a:rPr lang="en-US" dirty="0" err="1"/>
              <a:t>src</a:t>
            </a:r>
            <a:r>
              <a:rPr lang="en-US" dirty="0"/>
              <a:t>="https://search.creativecommons.org/static/</a:t>
            </a:r>
            <a:r>
              <a:rPr lang="en-US" dirty="0" err="1"/>
              <a:t>img</a:t>
            </a:r>
            <a:r>
              <a:rPr lang="en-US" dirty="0"/>
              <a:t>/</a:t>
            </a:r>
            <a:r>
              <a:rPr lang="en-US" dirty="0" err="1"/>
              <a:t>cc_icon.svg</a:t>
            </a:r>
            <a:r>
              <a:rPr lang="en-US" dirty="0"/>
              <a:t>" /&gt;&lt;</a:t>
            </a:r>
            <a:r>
              <a:rPr lang="en-US" dirty="0" err="1"/>
              <a:t>img</a:t>
            </a:r>
            <a:r>
              <a:rPr lang="en-US" dirty="0"/>
              <a:t> style="height: </a:t>
            </a:r>
            <a:r>
              <a:rPr lang="en-US" dirty="0" err="1"/>
              <a:t>inherit;margin-right</a:t>
            </a:r>
            <a:r>
              <a:rPr lang="en-US" dirty="0"/>
              <a:t>: 3px;display: inline-block;" </a:t>
            </a:r>
            <a:r>
              <a:rPr lang="en-US" dirty="0" err="1"/>
              <a:t>src</a:t>
            </a:r>
            <a:r>
              <a:rPr lang="en-US" dirty="0"/>
              <a:t>="https://search.creativecommons.org/static/</a:t>
            </a:r>
            <a:r>
              <a:rPr lang="en-US" dirty="0" err="1"/>
              <a:t>img</a:t>
            </a:r>
            <a:r>
              <a:rPr lang="en-US" dirty="0"/>
              <a:t>/cc-</a:t>
            </a:r>
            <a:r>
              <a:rPr lang="en-US" dirty="0" err="1"/>
              <a:t>by_icon.svg</a:t>
            </a:r>
            <a:r>
              <a:rPr lang="en-US" dirty="0"/>
              <a:t>" /&gt;&lt;/a&gt;&lt;/p&gt;</a:t>
            </a:r>
          </a:p>
          <a:p>
            <a:r>
              <a:rPr lang="en-US" dirty="0"/>
              <a:t>&lt;p style="font-size: 0.9rem;font-style: italic;"&gt;&lt;</a:t>
            </a:r>
            <a:r>
              <a:rPr lang="en-US" dirty="0" err="1"/>
              <a:t>img</a:t>
            </a:r>
            <a:r>
              <a:rPr lang="en-US" dirty="0"/>
              <a:t> style="display: block;" </a:t>
            </a:r>
            <a:r>
              <a:rPr lang="en-US" dirty="0" err="1"/>
              <a:t>src</a:t>
            </a:r>
            <a:r>
              <a:rPr lang="en-US" dirty="0"/>
              <a:t>="https://mir-s3-cdn-cf.behance.net/</a:t>
            </a:r>
            <a:r>
              <a:rPr lang="en-US" dirty="0" err="1"/>
              <a:t>project_modules</a:t>
            </a:r>
            <a:r>
              <a:rPr lang="en-US" dirty="0"/>
              <a:t>/max_1200/9b0ade65856391.5b02f270e7c5d.jpg" alt="Social Media Ads"&gt;&lt;a </a:t>
            </a:r>
            <a:r>
              <a:rPr lang="en-US" dirty="0" err="1"/>
              <a:t>href</a:t>
            </a:r>
            <a:r>
              <a:rPr lang="en-US" dirty="0"/>
              <a:t>="https://www.behance.net/gallery/65856391/Social-Media-Ads"&gt;"Social Media Ads"&lt;/a&gt;&lt;span&gt; by &lt;span&gt;</a:t>
            </a:r>
            <a:r>
              <a:rPr lang="en-US" dirty="0" err="1"/>
              <a:t>Nimit</a:t>
            </a:r>
            <a:r>
              <a:rPr lang="en-US" dirty="0"/>
              <a:t> Gupta&lt;/span&gt;&lt;/span&gt; is licensed under &lt;a </a:t>
            </a:r>
            <a:r>
              <a:rPr lang="en-US" dirty="0" err="1"/>
              <a:t>href</a:t>
            </a:r>
            <a:r>
              <a:rPr lang="en-US" dirty="0"/>
              <a:t>="https://creativecommons.org/licenses/by-</a:t>
            </a:r>
            <a:r>
              <a:rPr lang="en-US" dirty="0" err="1"/>
              <a:t>nc</a:t>
            </a:r>
            <a:r>
              <a:rPr lang="en-US" dirty="0"/>
              <a:t>-</a:t>
            </a:r>
            <a:r>
              <a:rPr lang="en-US" dirty="0" err="1"/>
              <a:t>nd</a:t>
            </a:r>
            <a:r>
              <a:rPr lang="en-US" dirty="0"/>
              <a:t>/4.0/?ref=</a:t>
            </a:r>
            <a:r>
              <a:rPr lang="en-US" dirty="0" err="1"/>
              <a:t>ccsearch&amp;atype</a:t>
            </a:r>
            <a:r>
              <a:rPr lang="en-US" dirty="0"/>
              <a:t>=html" style="margin-right: 5px;"&gt;CC BY-NC-ND 4.0&lt;/a&gt;&lt;a </a:t>
            </a:r>
            <a:r>
              <a:rPr lang="en-US" dirty="0" err="1"/>
              <a:t>href</a:t>
            </a:r>
            <a:r>
              <a:rPr lang="en-US" dirty="0"/>
              <a:t>="https://creativecommons.org/licenses/by-</a:t>
            </a:r>
            <a:r>
              <a:rPr lang="en-US" dirty="0" err="1"/>
              <a:t>nc</a:t>
            </a:r>
            <a:r>
              <a:rPr lang="en-US" dirty="0"/>
              <a:t>-</a:t>
            </a:r>
            <a:r>
              <a:rPr lang="en-US" dirty="0" err="1"/>
              <a:t>nd</a:t>
            </a:r>
            <a:r>
              <a:rPr lang="en-US" dirty="0"/>
              <a:t>/4.0/?ref=</a:t>
            </a:r>
            <a:r>
              <a:rPr lang="en-US" dirty="0" err="1"/>
              <a:t>ccsearch&amp;atype</a:t>
            </a:r>
            <a:r>
              <a:rPr lang="en-US" dirty="0"/>
              <a:t>=html" target="_blank" </a:t>
            </a:r>
            <a:r>
              <a:rPr lang="en-US" dirty="0" err="1"/>
              <a:t>rel</a:t>
            </a:r>
            <a:r>
              <a:rPr lang="en-US" dirty="0"/>
              <a:t>="</a:t>
            </a:r>
            <a:r>
              <a:rPr lang="en-US" dirty="0" err="1"/>
              <a:t>noopener</a:t>
            </a:r>
            <a:r>
              <a:rPr lang="en-US" dirty="0"/>
              <a:t> </a:t>
            </a:r>
            <a:r>
              <a:rPr lang="en-US" dirty="0" err="1"/>
              <a:t>noreferrer</a:t>
            </a:r>
            <a:r>
              <a:rPr lang="en-US" dirty="0"/>
              <a:t>" style="display: </a:t>
            </a:r>
            <a:r>
              <a:rPr lang="en-US" dirty="0" err="1"/>
              <a:t>inline-block;white-space</a:t>
            </a:r>
            <a:r>
              <a:rPr lang="en-US" dirty="0"/>
              <a:t>: </a:t>
            </a:r>
            <a:r>
              <a:rPr lang="en-US" dirty="0" err="1"/>
              <a:t>none;margin-top</a:t>
            </a:r>
            <a:r>
              <a:rPr lang="en-US" dirty="0"/>
              <a:t>: 2px;margin-left: 3px;height: 22px !important;"&gt;&lt;</a:t>
            </a:r>
            <a:r>
              <a:rPr lang="en-US" dirty="0" err="1"/>
              <a:t>img</a:t>
            </a:r>
            <a:r>
              <a:rPr lang="en-US" dirty="0"/>
              <a:t> style="height: </a:t>
            </a:r>
            <a:r>
              <a:rPr lang="en-US" dirty="0" err="1"/>
              <a:t>inherit;margin-right</a:t>
            </a:r>
            <a:r>
              <a:rPr lang="en-US" dirty="0"/>
              <a:t>: 3px;display: inline-block;" </a:t>
            </a:r>
            <a:r>
              <a:rPr lang="en-US" dirty="0" err="1"/>
              <a:t>src</a:t>
            </a:r>
            <a:r>
              <a:rPr lang="en-US" dirty="0"/>
              <a:t>="https://search.creativecommons.org/static/</a:t>
            </a:r>
            <a:r>
              <a:rPr lang="en-US" dirty="0" err="1"/>
              <a:t>img</a:t>
            </a:r>
            <a:r>
              <a:rPr lang="en-US" dirty="0"/>
              <a:t>/</a:t>
            </a:r>
            <a:r>
              <a:rPr lang="en-US" dirty="0" err="1"/>
              <a:t>cc_icon.svg</a:t>
            </a:r>
            <a:r>
              <a:rPr lang="en-US" dirty="0"/>
              <a:t>" /&gt;&lt;</a:t>
            </a:r>
            <a:r>
              <a:rPr lang="en-US" dirty="0" err="1"/>
              <a:t>img</a:t>
            </a:r>
            <a:r>
              <a:rPr lang="en-US" dirty="0"/>
              <a:t> style="height: </a:t>
            </a:r>
            <a:r>
              <a:rPr lang="en-US" dirty="0" err="1"/>
              <a:t>inherit;margin-right</a:t>
            </a:r>
            <a:r>
              <a:rPr lang="en-US" dirty="0"/>
              <a:t>: 3px;display: inline-block;" </a:t>
            </a:r>
            <a:r>
              <a:rPr lang="en-US" dirty="0" err="1"/>
              <a:t>src</a:t>
            </a:r>
            <a:r>
              <a:rPr lang="en-US" dirty="0"/>
              <a:t>="https://search.creativecommons.org/static/</a:t>
            </a:r>
            <a:r>
              <a:rPr lang="en-US" dirty="0" err="1"/>
              <a:t>img</a:t>
            </a:r>
            <a:r>
              <a:rPr lang="en-US" dirty="0"/>
              <a:t>/cc-</a:t>
            </a:r>
            <a:r>
              <a:rPr lang="en-US" dirty="0" err="1"/>
              <a:t>by_icon.svg</a:t>
            </a:r>
            <a:r>
              <a:rPr lang="en-US" dirty="0"/>
              <a:t>" /&gt;&lt;</a:t>
            </a:r>
            <a:r>
              <a:rPr lang="en-US" dirty="0" err="1"/>
              <a:t>img</a:t>
            </a:r>
            <a:r>
              <a:rPr lang="en-US" dirty="0"/>
              <a:t> style="height: </a:t>
            </a:r>
            <a:r>
              <a:rPr lang="en-US" dirty="0" err="1"/>
              <a:t>inherit;margin-right</a:t>
            </a:r>
            <a:r>
              <a:rPr lang="en-US" dirty="0"/>
              <a:t>: 3px;display: inline-block;" </a:t>
            </a:r>
            <a:r>
              <a:rPr lang="en-US" dirty="0" err="1"/>
              <a:t>src</a:t>
            </a:r>
            <a:r>
              <a:rPr lang="en-US" dirty="0"/>
              <a:t>="https://search.creativecommons.org/static/</a:t>
            </a:r>
            <a:r>
              <a:rPr lang="en-US" dirty="0" err="1"/>
              <a:t>img</a:t>
            </a:r>
            <a:r>
              <a:rPr lang="en-US" dirty="0"/>
              <a:t>/cc-</a:t>
            </a:r>
            <a:r>
              <a:rPr lang="en-US" dirty="0" err="1"/>
              <a:t>nc_icon.svg</a:t>
            </a:r>
            <a:r>
              <a:rPr lang="en-US" dirty="0"/>
              <a:t>" /&gt;&lt;</a:t>
            </a:r>
            <a:r>
              <a:rPr lang="en-US" dirty="0" err="1"/>
              <a:t>img</a:t>
            </a:r>
            <a:r>
              <a:rPr lang="en-US" dirty="0"/>
              <a:t> style="height: </a:t>
            </a:r>
            <a:r>
              <a:rPr lang="en-US" dirty="0" err="1"/>
              <a:t>inherit;margin-right</a:t>
            </a:r>
            <a:r>
              <a:rPr lang="en-US" dirty="0"/>
              <a:t>: 3px;display: inline-block;" </a:t>
            </a:r>
            <a:r>
              <a:rPr lang="en-US" dirty="0" err="1"/>
              <a:t>src</a:t>
            </a:r>
            <a:r>
              <a:rPr lang="en-US" dirty="0"/>
              <a:t>="https://search.creativecommons.org/static/</a:t>
            </a:r>
            <a:r>
              <a:rPr lang="en-US" dirty="0" err="1"/>
              <a:t>img</a:t>
            </a:r>
            <a:r>
              <a:rPr lang="en-US" dirty="0"/>
              <a:t>/cc-</a:t>
            </a:r>
            <a:r>
              <a:rPr lang="en-US" dirty="0" err="1"/>
              <a:t>nd_icon.svg</a:t>
            </a:r>
            <a:r>
              <a:rPr lang="en-US" dirty="0"/>
              <a:t>" /&gt;&lt;/a&gt;&lt;/p&gt;</a:t>
            </a:r>
          </a:p>
        </p:txBody>
      </p:sp>
    </p:spTree>
    <p:extLst>
      <p:ext uri="{BB962C8B-B14F-4D97-AF65-F5344CB8AC3E}">
        <p14:creationId xmlns:p14="http://schemas.microsoft.com/office/powerpoint/2010/main" val="4131700343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2275</Words>
  <Application>Microsoft Office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Gill Sans MT</vt:lpstr>
      <vt:lpstr>Impact</vt:lpstr>
      <vt:lpstr>Badge</vt:lpstr>
      <vt:lpstr>The Safety on the internet</vt:lpstr>
      <vt:lpstr>GDPR</vt:lpstr>
      <vt:lpstr>Copyright Directive</vt:lpstr>
      <vt:lpstr>Creative commons</vt:lpstr>
      <vt:lpstr>Cookies</vt:lpstr>
      <vt:lpstr>SOURCES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on the internet</dc:title>
  <dc:creator>Kryštof Kanive</dc:creator>
  <cp:lastModifiedBy>Kryštof Kanive</cp:lastModifiedBy>
  <cp:revision>2</cp:revision>
  <dcterms:created xsi:type="dcterms:W3CDTF">2020-02-29T10:32:26Z</dcterms:created>
  <dcterms:modified xsi:type="dcterms:W3CDTF">2020-02-29T20:04:23Z</dcterms:modified>
</cp:coreProperties>
</file>