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5" r:id="rId11"/>
    <p:sldId id="268" r:id="rId12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55741904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73448685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81377096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9985108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73112212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43740603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79487799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22564534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08223979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73822976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29799732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74BD8-13FC-48E6-9894-69A8108421A8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F6D01-D6EC-44AE-846E-5B308A556C3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3018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Pavadinimas 1"/>
          <p:cNvSpPr txBox="1">
            <a:spLocks/>
          </p:cNvSpPr>
          <p:nvPr/>
        </p:nvSpPr>
        <p:spPr>
          <a:xfrm>
            <a:off x="557645" y="769504"/>
            <a:ext cx="9144000" cy="1359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5400" dirty="0" err="1" smtClean="0">
                <a:latin typeface="Arial Rounded MT Bold" panose="020F0704030504030204" pitchFamily="34" charset="0"/>
              </a:rPr>
              <a:t>World</a:t>
            </a:r>
            <a:r>
              <a:rPr lang="lt-LT" sz="5400" dirty="0" smtClean="0">
                <a:latin typeface="Arial Rounded MT Bold" panose="020F0704030504030204" pitchFamily="34" charset="0"/>
              </a:rPr>
              <a:t> </a:t>
            </a:r>
            <a:r>
              <a:rPr lang="lt-LT" sz="5400" dirty="0" err="1" smtClean="0">
                <a:latin typeface="Arial Rounded MT Bold" panose="020F0704030504030204" pitchFamily="34" charset="0"/>
              </a:rPr>
              <a:t>water</a:t>
            </a:r>
            <a:r>
              <a:rPr lang="lt-LT" sz="5400" dirty="0" smtClean="0">
                <a:latin typeface="Arial Rounded MT Bold" panose="020F0704030504030204" pitchFamily="34" charset="0"/>
              </a:rPr>
              <a:t> </a:t>
            </a:r>
            <a:r>
              <a:rPr lang="lt-LT" sz="5400" dirty="0" err="1" smtClean="0">
                <a:latin typeface="Arial Rounded MT Bold" panose="020F0704030504030204" pitchFamily="34" charset="0"/>
              </a:rPr>
              <a:t>day</a:t>
            </a:r>
            <a:r>
              <a:rPr lang="lt-LT" sz="5400" dirty="0" smtClean="0">
                <a:latin typeface="Arial Rounded MT Bold" panose="020F0704030504030204" pitchFamily="34" charset="0"/>
              </a:rPr>
              <a:t> 2016</a:t>
            </a:r>
            <a:endParaRPr lang="lt-LT" sz="5400" dirty="0">
              <a:latin typeface="Arial Rounded MT Bold" panose="020F0704030504030204" pitchFamily="34" charset="0"/>
            </a:endParaRPr>
          </a:p>
        </p:txBody>
      </p:sp>
      <p:pic>
        <p:nvPicPr>
          <p:cNvPr id="3" name="Kenny G - The Moment (Official Video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023.9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645" y="5815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001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44" y="270162"/>
            <a:ext cx="8715422" cy="6296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78812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17" y="997527"/>
            <a:ext cx="7322127" cy="5574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ebesėlio formos paaiškinimas 3"/>
          <p:cNvSpPr/>
          <p:nvPr/>
        </p:nvSpPr>
        <p:spPr>
          <a:xfrm>
            <a:off x="287483" y="114300"/>
            <a:ext cx="4634345" cy="3522518"/>
          </a:xfrm>
          <a:prstGeom prst="cloudCallout">
            <a:avLst>
              <a:gd name="adj1" fmla="val 132306"/>
              <a:gd name="adj2" fmla="val 5483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400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Thank</a:t>
            </a:r>
            <a:r>
              <a:rPr lang="lt-LT" sz="44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lt-LT" sz="4400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you</a:t>
            </a:r>
            <a:r>
              <a:rPr lang="lt-LT" sz="44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lt-LT" sz="4400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for</a:t>
            </a:r>
            <a:r>
              <a:rPr lang="lt-LT" sz="44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lt-LT" sz="4400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your</a:t>
            </a:r>
            <a:r>
              <a:rPr lang="lt-LT" sz="44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lt-LT" sz="4400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attention</a:t>
            </a:r>
            <a:endParaRPr lang="lt-LT" sz="44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Debesėlio formos paaiškinimas 1"/>
          <p:cNvSpPr/>
          <p:nvPr/>
        </p:nvSpPr>
        <p:spPr>
          <a:xfrm>
            <a:off x="2098964" y="4015943"/>
            <a:ext cx="3508664" cy="2556163"/>
          </a:xfrm>
          <a:prstGeom prst="cloudCallout">
            <a:avLst>
              <a:gd name="adj1" fmla="val 95318"/>
              <a:gd name="adj2" fmla="val -3076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800" dirty="0" smtClean="0">
                <a:solidFill>
                  <a:schemeClr val="tx1"/>
                </a:solidFill>
              </a:rPr>
              <a:t>Lithuania</a:t>
            </a:r>
          </a:p>
          <a:p>
            <a:pPr algn="ctr"/>
            <a:r>
              <a:rPr lang="lt-LT" sz="2800" dirty="0" err="1" smtClean="0">
                <a:solidFill>
                  <a:schemeClr val="tx1"/>
                </a:solidFill>
              </a:rPr>
              <a:t>Paezeriai</a:t>
            </a:r>
            <a:r>
              <a:rPr lang="lt-LT" sz="2800" dirty="0" smtClean="0">
                <a:solidFill>
                  <a:schemeClr val="tx1"/>
                </a:solidFill>
              </a:rPr>
              <a:t> </a:t>
            </a:r>
            <a:r>
              <a:rPr lang="lt-LT" sz="2800" dirty="0" err="1" smtClean="0">
                <a:solidFill>
                  <a:schemeClr val="tx1"/>
                </a:solidFill>
              </a:rPr>
              <a:t>basic</a:t>
            </a:r>
            <a:r>
              <a:rPr lang="lt-LT" sz="2800" dirty="0" smtClean="0">
                <a:solidFill>
                  <a:schemeClr val="tx1"/>
                </a:solidFill>
              </a:rPr>
              <a:t> </a:t>
            </a:r>
            <a:r>
              <a:rPr lang="lt-LT" sz="2800" dirty="0" err="1" smtClean="0">
                <a:solidFill>
                  <a:schemeClr val="tx1"/>
                </a:solidFill>
              </a:rPr>
              <a:t>school</a:t>
            </a:r>
            <a:endParaRPr lang="lt-L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81233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89" y="625792"/>
            <a:ext cx="7475221" cy="5606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tačiakampis 4"/>
          <p:cNvSpPr/>
          <p:nvPr/>
        </p:nvSpPr>
        <p:spPr>
          <a:xfrm>
            <a:off x="6819709" y="246994"/>
            <a:ext cx="50446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54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WATER IS LIFE</a:t>
            </a:r>
            <a:endParaRPr lang="lt-LT" sz="5400" b="1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3094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801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190500"/>
            <a:ext cx="5308600" cy="647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54831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194310"/>
            <a:ext cx="10355580" cy="6446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71521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336550"/>
            <a:ext cx="10160000" cy="6315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20612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29" y="237172"/>
            <a:ext cx="8462011" cy="6346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48713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4" y="166254"/>
            <a:ext cx="8343899" cy="6421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72986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54" y="259773"/>
            <a:ext cx="9044263" cy="6328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77960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16</Words>
  <Application>Microsoft Office PowerPoint</Application>
  <PresentationFormat>Plačiaekranė</PresentationFormat>
  <Paragraphs>5</Paragraphs>
  <Slides>11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7" baseType="lpstr">
      <vt:lpstr>Arial</vt:lpstr>
      <vt:lpstr>Arial Rounded MT Bold</vt:lpstr>
      <vt:lpstr>Calibri</vt:lpstr>
      <vt:lpstr>Calibri Light</vt:lpstr>
      <vt:lpstr>Comic Sans MS</vt:lpstr>
      <vt:lpstr>„Office“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water day 2016</dc:title>
  <dc:creator>Admins</dc:creator>
  <cp:lastModifiedBy>Admins</cp:lastModifiedBy>
  <cp:revision>8</cp:revision>
  <dcterms:created xsi:type="dcterms:W3CDTF">2016-04-05T08:58:19Z</dcterms:created>
  <dcterms:modified xsi:type="dcterms:W3CDTF">2016-04-06T05:40:09Z</dcterms:modified>
</cp:coreProperties>
</file>