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photoAlbum layout="1pic" frame="frameStyle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5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554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03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033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1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20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47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54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06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77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701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45BFDC-AC7F-4A88-B4FE-C7EBB1813875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BB10B4-169C-4E32-86D5-B074C04AE128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9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ENVIRONMENT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dirty="0" smtClean="0"/>
              <a:t>OŠ VLADIMIRA Nazora </a:t>
            </a:r>
            <a:r>
              <a:rPr lang="hr-HR" dirty="0" err="1" smtClean="0"/>
              <a:t>pribislavec</a:t>
            </a:r>
            <a:r>
              <a:rPr lang="hr-HR" dirty="0" smtClean="0"/>
              <a:t>, </a:t>
            </a:r>
            <a:r>
              <a:rPr lang="hr-HR" dirty="0" err="1" smtClean="0"/>
              <a:t>croatia</a:t>
            </a:r>
            <a:endParaRPr lang="hr-HR" dirty="0" smtClean="0"/>
          </a:p>
          <a:p>
            <a:r>
              <a:rPr lang="hr-HR" dirty="0" smtClean="0"/>
              <a:t>7th grade</a:t>
            </a:r>
          </a:p>
          <a:p>
            <a:r>
              <a:rPr lang="hr-HR" dirty="0" err="1" smtClean="0"/>
              <a:t>Ms</a:t>
            </a:r>
            <a:r>
              <a:rPr lang="hr-HR" dirty="0" smtClean="0"/>
              <a:t> Word – </a:t>
            </a:r>
            <a:r>
              <a:rPr lang="hr-HR" dirty="0" err="1" smtClean="0"/>
              <a:t>environment</a:t>
            </a:r>
            <a:endParaRPr lang="hr-HR" dirty="0" smtClean="0"/>
          </a:p>
          <a:p>
            <a:r>
              <a:rPr lang="hr-HR" dirty="0" err="1" smtClean="0"/>
              <a:t>Created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etwinning</a:t>
            </a:r>
            <a:r>
              <a:rPr lang="hr-HR" dirty="0" smtClean="0"/>
              <a:t> </a:t>
            </a:r>
            <a:r>
              <a:rPr lang="hr-HR" dirty="0" err="1" smtClean="0"/>
              <a:t>project</a:t>
            </a:r>
            <a:r>
              <a:rPr lang="hr-HR" dirty="0" smtClean="0"/>
              <a:t> </a:t>
            </a:r>
            <a:r>
              <a:rPr lang="en-US" dirty="0"/>
              <a:t>Where is my green environment</a:t>
            </a:r>
            <a:r>
              <a:rPr lang="en-US" dirty="0" smtClean="0"/>
              <a:t>?</a:t>
            </a:r>
            <a:endParaRPr lang="hr-HR" dirty="0" smtClean="0"/>
          </a:p>
        </p:txBody>
      </p:sp>
      <p:sp>
        <p:nvSpPr>
          <p:cNvPr id="4" name="AutoShape 2" descr="http://www.iconarchive.com/download/i77912/carlosjj/microsoft-office-2013/Word.ico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739" y="4455620"/>
            <a:ext cx="1345176" cy="13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1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nvironment - patrik - ms wor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685800"/>
            <a:ext cx="476091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72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Patrik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19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nvironment - rocca - ms wor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685800"/>
            <a:ext cx="40830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Rocca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72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99" y="685800"/>
            <a:ext cx="388441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Simona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83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87" y="685800"/>
            <a:ext cx="3875439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62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Tena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9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nvironment - aleksandar - ms wor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5" y="685800"/>
            <a:ext cx="530066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12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Aleksandar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32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05" y="699052"/>
            <a:ext cx="385720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Adela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14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52" y="685800"/>
            <a:ext cx="3886909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Gabrijela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6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nvironment - izabella - ms wor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3" y="685800"/>
            <a:ext cx="4802187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89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Izabella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03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10" y="685800"/>
            <a:ext cx="3893192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Martina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38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nvironment - matija - ms wor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38" y="685800"/>
            <a:ext cx="4173537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78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Matija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63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13" y="699052"/>
            <a:ext cx="3876787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Mihael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85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93" y="685800"/>
            <a:ext cx="3852814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927652" y="15107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Mirjam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09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</TotalTime>
  <Words>36</Words>
  <Application>Microsoft Office PowerPoint</Application>
  <PresentationFormat>Široki zaslon</PresentationFormat>
  <Paragraphs>17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Retrospektiva</vt:lpstr>
      <vt:lpstr>ENVIRONMENT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II. OŠ ČAKOVEC</dc:creator>
  <cp:lastModifiedBy>II. OŠ ČAKOVEC</cp:lastModifiedBy>
  <cp:revision>10</cp:revision>
  <dcterms:created xsi:type="dcterms:W3CDTF">2016-06-09T15:57:19Z</dcterms:created>
  <dcterms:modified xsi:type="dcterms:W3CDTF">2016-06-09T16:29:51Z</dcterms:modified>
</cp:coreProperties>
</file>