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1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595768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29771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58080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99960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238783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437328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66152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8211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14221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987368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lt-L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8413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6BDDE4-094B-45E5-8188-6B718009942B}" type="datetimeFigureOut">
              <a:rPr lang="lt-LT" smtClean="0"/>
              <a:t>2015.12.31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5E349B5-AF8A-48E8-89E4-AFDF751B8AE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69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13137" y="539018"/>
            <a:ext cx="10772775" cy="1379992"/>
          </a:xfrm>
        </p:spPr>
        <p:txBody>
          <a:bodyPr/>
          <a:lstStyle/>
          <a:p>
            <a:pPr algn="ctr"/>
            <a:r>
              <a:rPr lang="lt-LT" b="1" dirty="0" err="1" smtClean="0">
                <a:solidFill>
                  <a:srgbClr val="7030A0"/>
                </a:solidFill>
                <a:latin typeface="+mn-lt"/>
              </a:rPr>
              <a:t>Best</a:t>
            </a:r>
            <a:r>
              <a:rPr lang="lt-LT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lt-LT" b="1" dirty="0" err="1" smtClean="0">
                <a:solidFill>
                  <a:srgbClr val="7030A0"/>
                </a:solidFill>
                <a:latin typeface="+mn-lt"/>
              </a:rPr>
              <a:t>wishes</a:t>
            </a:r>
            <a:r>
              <a:rPr lang="lt-LT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lt-LT" b="1" dirty="0" err="1" smtClean="0">
                <a:solidFill>
                  <a:srgbClr val="7030A0"/>
                </a:solidFill>
                <a:latin typeface="+mn-lt"/>
              </a:rPr>
              <a:t>from</a:t>
            </a:r>
            <a:r>
              <a:rPr lang="lt-LT" b="1" dirty="0" smtClean="0">
                <a:solidFill>
                  <a:srgbClr val="7030A0"/>
                </a:solidFill>
                <a:latin typeface="+mn-lt"/>
              </a:rPr>
              <a:t> Lithuania</a:t>
            </a:r>
            <a:endParaRPr lang="lt-LT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919010"/>
            <a:ext cx="5414802" cy="4169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563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urinio vietos rezervavimo ženklas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17" y="665017"/>
            <a:ext cx="8856555" cy="5446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296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2339108"/>
            <a:ext cx="5908963" cy="393930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2" y="285750"/>
            <a:ext cx="2524192" cy="3030839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15" y="3477512"/>
            <a:ext cx="2237164" cy="3286091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" y="369455"/>
            <a:ext cx="4078202" cy="6216114"/>
          </a:xfrm>
          <a:prstGeom prst="rect">
            <a:avLst/>
          </a:prstGeom>
        </p:spPr>
      </p:pic>
      <p:sp>
        <p:nvSpPr>
          <p:cNvPr id="2" name="Debesis 1"/>
          <p:cNvSpPr/>
          <p:nvPr/>
        </p:nvSpPr>
        <p:spPr>
          <a:xfrm>
            <a:off x="4949190" y="369454"/>
            <a:ext cx="3422072" cy="1808731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LITHUANIAN CHRISTMAS  TREES</a:t>
            </a:r>
            <a:endParaRPr lang="lt-LT" sz="20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04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449">
            <a:off x="1013346" y="850544"/>
            <a:ext cx="7312744" cy="515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306">
            <a:off x="7167755" y="612983"/>
            <a:ext cx="4381250" cy="253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196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ja">
  <a:themeElements>
    <a:clrScheme name="Metropolij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j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TM03457491[[fn=Metropolija]]</Template>
  <TotalTime>25</TotalTime>
  <Words>7</Words>
  <Application>Microsoft Office PowerPoint</Application>
  <PresentationFormat>Plačiaekranė</PresentationFormat>
  <Paragraphs>2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8" baseType="lpstr">
      <vt:lpstr>Algerian</vt:lpstr>
      <vt:lpstr>Arial</vt:lpstr>
      <vt:lpstr>Calibri Light</vt:lpstr>
      <vt:lpstr>Metropolija</vt:lpstr>
      <vt:lpstr>Best wishes from Lithuania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Admins</dc:creator>
  <cp:lastModifiedBy>Admins</cp:lastModifiedBy>
  <cp:revision>9</cp:revision>
  <dcterms:created xsi:type="dcterms:W3CDTF">2015-12-22T11:12:09Z</dcterms:created>
  <dcterms:modified xsi:type="dcterms:W3CDTF">2015-12-31T07:56:56Z</dcterms:modified>
</cp:coreProperties>
</file>