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93" r:id="rId3"/>
    <p:sldId id="263" r:id="rId4"/>
    <p:sldId id="258" r:id="rId5"/>
    <p:sldId id="265" r:id="rId6"/>
    <p:sldId id="294" r:id="rId7"/>
    <p:sldId id="271" r:id="rId8"/>
    <p:sldId id="260" r:id="rId9"/>
    <p:sldId id="262" r:id="rId10"/>
    <p:sldId id="264" r:id="rId11"/>
    <p:sldId id="266" r:id="rId12"/>
    <p:sldId id="259" r:id="rId13"/>
    <p:sldId id="268" r:id="rId14"/>
    <p:sldId id="269" r:id="rId15"/>
    <p:sldId id="270" r:id="rId16"/>
    <p:sldId id="267" r:id="rId17"/>
    <p:sldId id="290" r:id="rId18"/>
    <p:sldId id="280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283" r:id="rId29"/>
    <p:sldId id="284" r:id="rId30"/>
    <p:sldId id="286" r:id="rId31"/>
    <p:sldId id="287" r:id="rId32"/>
    <p:sldId id="285" r:id="rId33"/>
    <p:sldId id="288" r:id="rId34"/>
    <p:sldId id="272" r:id="rId35"/>
    <p:sldId id="289" r:id="rId36"/>
    <p:sldId id="295" r:id="rId37"/>
    <p:sldId id="298" r:id="rId38"/>
  </p:sldIdLst>
  <p:sldSz cx="12192000" cy="6858000"/>
  <p:notesSz cx="6858000" cy="9144000"/>
  <p:photoAlbum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657C-02B8-439C-90E7-04EDBC7E75BB}" type="datetimeFigureOut">
              <a:rPr lang="hr-HR" smtClean="0"/>
              <a:t>29.4.2016.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E03A-4376-4716-9B4D-E60FDBC023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359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657C-02B8-439C-90E7-04EDBC7E75BB}" type="datetimeFigureOut">
              <a:rPr lang="hr-HR" smtClean="0"/>
              <a:t>29.4.2016.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E03A-4376-4716-9B4D-E60FDBC023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927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657C-02B8-439C-90E7-04EDBC7E75BB}" type="datetimeFigureOut">
              <a:rPr lang="hr-HR" smtClean="0"/>
              <a:t>29.4.2016.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E03A-4376-4716-9B4D-E60FDBC023FC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9947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657C-02B8-439C-90E7-04EDBC7E75BB}" type="datetimeFigureOut">
              <a:rPr lang="hr-HR" smtClean="0"/>
              <a:t>29.4.2016.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E03A-4376-4716-9B4D-E60FDBC023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3553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657C-02B8-439C-90E7-04EDBC7E75BB}" type="datetimeFigureOut">
              <a:rPr lang="hr-HR" smtClean="0"/>
              <a:t>29.4.2016.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E03A-4376-4716-9B4D-E60FDBC023FC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6176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657C-02B8-439C-90E7-04EDBC7E75BB}" type="datetimeFigureOut">
              <a:rPr lang="hr-HR" smtClean="0"/>
              <a:t>29.4.2016.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E03A-4376-4716-9B4D-E60FDBC023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8066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657C-02B8-439C-90E7-04EDBC7E75BB}" type="datetimeFigureOut">
              <a:rPr lang="hr-HR" smtClean="0"/>
              <a:t>29.4.2016.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E03A-4376-4716-9B4D-E60FDBC023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9793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657C-02B8-439C-90E7-04EDBC7E75BB}" type="datetimeFigureOut">
              <a:rPr lang="hr-HR" smtClean="0"/>
              <a:t>29.4.2016.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E03A-4376-4716-9B4D-E60FDBC023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5289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657C-02B8-439C-90E7-04EDBC7E75BB}" type="datetimeFigureOut">
              <a:rPr lang="hr-HR" smtClean="0"/>
              <a:t>29.4.2016.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E03A-4376-4716-9B4D-E60FDBC023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76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657C-02B8-439C-90E7-04EDBC7E75BB}" type="datetimeFigureOut">
              <a:rPr lang="hr-HR" smtClean="0"/>
              <a:t>29.4.2016.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E03A-4376-4716-9B4D-E60FDBC023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5924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657C-02B8-439C-90E7-04EDBC7E75BB}" type="datetimeFigureOut">
              <a:rPr lang="hr-HR" smtClean="0"/>
              <a:t>29.4.2016.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E03A-4376-4716-9B4D-E60FDBC023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7101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657C-02B8-439C-90E7-04EDBC7E75BB}" type="datetimeFigureOut">
              <a:rPr lang="hr-HR" smtClean="0"/>
              <a:t>29.4.2016.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E03A-4376-4716-9B4D-E60FDBC023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1376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657C-02B8-439C-90E7-04EDBC7E75BB}" type="datetimeFigureOut">
              <a:rPr lang="hr-HR" smtClean="0"/>
              <a:t>29.4.2016.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E03A-4376-4716-9B4D-E60FDBC023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9339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657C-02B8-439C-90E7-04EDBC7E75BB}" type="datetimeFigureOut">
              <a:rPr lang="hr-HR" smtClean="0"/>
              <a:t>29.4.2016.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E03A-4376-4716-9B4D-E60FDBC023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0372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657C-02B8-439C-90E7-04EDBC7E75BB}" type="datetimeFigureOut">
              <a:rPr lang="hr-HR" smtClean="0"/>
              <a:t>29.4.2016.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E03A-4376-4716-9B4D-E60FDBC023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263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657C-02B8-439C-90E7-04EDBC7E75BB}" type="datetimeFigureOut">
              <a:rPr lang="hr-HR" smtClean="0"/>
              <a:t>29.4.2016.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E03A-4376-4716-9B4D-E60FDBC023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473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7657C-02B8-439C-90E7-04EDBC7E75BB}" type="datetimeFigureOut">
              <a:rPr lang="hr-HR" smtClean="0"/>
              <a:t>29.4.2016.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288E03A-4376-4716-9B4D-E60FDBC023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39018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29989" y="2444290"/>
            <a:ext cx="7766936" cy="1646302"/>
          </a:xfrm>
        </p:spPr>
        <p:txBody>
          <a:bodyPr/>
          <a:lstStyle/>
          <a:p>
            <a:r>
              <a:rPr lang="hr-HR" dirty="0" err="1" smtClean="0"/>
              <a:t>Earth</a:t>
            </a:r>
            <a:r>
              <a:rPr lang="hr-HR" dirty="0" smtClean="0"/>
              <a:t> </a:t>
            </a:r>
            <a:r>
              <a:rPr lang="hr-HR" dirty="0" err="1" smtClean="0"/>
              <a:t>Day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090045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arge_img_107863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21929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arge_img_10786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22291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arge_img_1078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74309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arge_img_10787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44091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arge_img_10787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75175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arge_img_1078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20018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arge_img_10786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52871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arge_img_1078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63" y="0"/>
            <a:ext cx="103012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627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arge_img_10788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63" y="0"/>
            <a:ext cx="103012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5711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arge_img_1078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63" y="0"/>
            <a:ext cx="103012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38407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osađen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32725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arge_img_1078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63" y="0"/>
            <a:ext cx="103012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60121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arge_img_10787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63" y="0"/>
            <a:ext cx="103012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12953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arge_img_10788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63" y="0"/>
            <a:ext cx="103012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32874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arge_img_10788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63" y="0"/>
            <a:ext cx="103012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0530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arge_img_10788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63" y="0"/>
            <a:ext cx="103012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68094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arge_img_10788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63" y="0"/>
            <a:ext cx="103012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8271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arge_img_10788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63" y="0"/>
            <a:ext cx="103012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21580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arge_img_10788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63" y="0"/>
            <a:ext cx="103012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26747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arge_img_10789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63" y="0"/>
            <a:ext cx="103012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30673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arge_img_1078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63" y="0"/>
            <a:ext cx="103012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495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arge_img_10786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84066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arge_img_10789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63" y="0"/>
            <a:ext cx="103012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51238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arge_img_10789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63" y="0"/>
            <a:ext cx="103012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75231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arge_img_1078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63" y="0"/>
            <a:ext cx="103012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17808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arge_img_10789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63" y="0"/>
            <a:ext cx="103012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6792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arge_img_10787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63" y="0"/>
            <a:ext cx="103012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4459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arge_img_10789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63" y="0"/>
            <a:ext cx="103012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10142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21891" y="1922050"/>
            <a:ext cx="8596668" cy="3880773"/>
          </a:xfrm>
        </p:spPr>
        <p:txBody>
          <a:bodyPr/>
          <a:lstStyle/>
          <a:p>
            <a:r>
              <a:rPr lang="hr-HR" dirty="0" err="1" smtClean="0"/>
              <a:t>Created</a:t>
            </a:r>
            <a:r>
              <a:rPr lang="hr-HR" dirty="0" smtClean="0"/>
              <a:t> </a:t>
            </a:r>
            <a:r>
              <a:rPr lang="hr-HR" dirty="0" smtClean="0"/>
              <a:t>for </a:t>
            </a:r>
            <a:r>
              <a:rPr lang="hr-HR" dirty="0" err="1" smtClean="0"/>
              <a:t>the</a:t>
            </a:r>
            <a:r>
              <a:rPr lang="hr-HR" dirty="0" smtClean="0"/>
              <a:t> eTwinning </a:t>
            </a:r>
            <a:r>
              <a:rPr lang="hr-HR" dirty="0" err="1" smtClean="0"/>
              <a:t>project</a:t>
            </a:r>
            <a:r>
              <a:rPr lang="hr-HR" dirty="0" smtClean="0"/>
              <a:t> </a:t>
            </a:r>
            <a:r>
              <a:rPr lang="hr-HR" dirty="0" err="1" smtClean="0"/>
              <a:t>Where</a:t>
            </a:r>
            <a:r>
              <a:rPr lang="hr-HR" dirty="0" smtClean="0"/>
              <a:t> </a:t>
            </a:r>
            <a:r>
              <a:rPr lang="hr-HR" dirty="0" err="1" smtClean="0"/>
              <a:t>is</a:t>
            </a:r>
            <a:r>
              <a:rPr lang="hr-HR" dirty="0" smtClean="0"/>
              <a:t> </a:t>
            </a:r>
            <a:r>
              <a:rPr lang="hr-HR" dirty="0" err="1" smtClean="0"/>
              <a:t>my</a:t>
            </a:r>
            <a:r>
              <a:rPr lang="hr-HR" dirty="0" smtClean="0"/>
              <a:t> </a:t>
            </a:r>
            <a:r>
              <a:rPr lang="hr-HR" dirty="0" err="1" smtClean="0"/>
              <a:t>green</a:t>
            </a:r>
            <a:r>
              <a:rPr lang="hr-HR" dirty="0" smtClean="0"/>
              <a:t> </a:t>
            </a:r>
            <a:r>
              <a:rPr lang="hr-HR" dirty="0" err="1" smtClean="0"/>
              <a:t>environment</a:t>
            </a:r>
            <a:r>
              <a:rPr lang="hr-HR" dirty="0" smtClean="0"/>
              <a:t>?</a:t>
            </a:r>
          </a:p>
          <a:p>
            <a:r>
              <a:rPr lang="hr-HR" dirty="0" smtClean="0"/>
              <a:t>OŠ Vladimira Nazora </a:t>
            </a:r>
            <a:r>
              <a:rPr lang="hr-HR" dirty="0" err="1" smtClean="0"/>
              <a:t>Pribislavec</a:t>
            </a:r>
            <a:endParaRPr lang="hr-HR" dirty="0" smtClean="0"/>
          </a:p>
          <a:p>
            <a:r>
              <a:rPr lang="hr-HR" dirty="0" smtClean="0"/>
              <a:t>Croatia</a:t>
            </a:r>
          </a:p>
          <a:p>
            <a:r>
              <a:rPr lang="hr-HR" dirty="0" err="1" smtClean="0"/>
              <a:t>Teacher</a:t>
            </a:r>
            <a:r>
              <a:rPr lang="hr-HR" dirty="0" smtClean="0"/>
              <a:t>: Iva </a:t>
            </a:r>
            <a:r>
              <a:rPr lang="hr-HR" dirty="0" err="1" smtClean="0"/>
              <a:t>Naranđa</a:t>
            </a:r>
            <a:endParaRPr lang="hr-HR" dirty="0" smtClean="0"/>
          </a:p>
          <a:p>
            <a:r>
              <a:rPr lang="hr-HR" dirty="0" err="1" smtClean="0"/>
              <a:t>Created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:  Marta </a:t>
            </a:r>
            <a:r>
              <a:rPr lang="hr-HR" dirty="0" err="1" smtClean="0"/>
              <a:t>Lehkec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Ana </a:t>
            </a:r>
            <a:r>
              <a:rPr lang="hr-HR" dirty="0" smtClean="0"/>
              <a:t>Kocijan, </a:t>
            </a:r>
            <a:r>
              <a:rPr lang="hr-HR" dirty="0" smtClean="0"/>
              <a:t>8th grade</a:t>
            </a:r>
          </a:p>
          <a:p>
            <a:r>
              <a:rPr lang="hr-HR" dirty="0" smtClean="0"/>
              <a:t>April 2016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852857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672" y="1073910"/>
            <a:ext cx="6292624" cy="4717930"/>
          </a:xfrm>
        </p:spPr>
      </p:pic>
    </p:spTree>
    <p:extLst>
      <p:ext uri="{BB962C8B-B14F-4D97-AF65-F5344CB8AC3E}">
        <p14:creationId xmlns:p14="http://schemas.microsoft.com/office/powerpoint/2010/main" val="36115741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arge_img_1078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30029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arge_img_1078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97424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adnj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3078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arge_img_1078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44588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arge_img_1078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06405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large_img_1078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86544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</TotalTime>
  <Words>35</Words>
  <Application>Microsoft Office PowerPoint</Application>
  <PresentationFormat>Široki zaslon</PresentationFormat>
  <Paragraphs>7</Paragraphs>
  <Slides>37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37</vt:i4>
      </vt:variant>
    </vt:vector>
  </HeadingPairs>
  <TitlesOfParts>
    <vt:vector size="41" baseType="lpstr">
      <vt:lpstr>Arial</vt:lpstr>
      <vt:lpstr>Trebuchet MS</vt:lpstr>
      <vt:lpstr>Wingdings 3</vt:lpstr>
      <vt:lpstr>Faseta</vt:lpstr>
      <vt:lpstr>Earth Day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Earth Day</dc:title>
  <dc:creator>ucenik</dc:creator>
  <cp:lastModifiedBy>II. OŠ ČAKOVEC</cp:lastModifiedBy>
  <cp:revision>4</cp:revision>
  <dcterms:created xsi:type="dcterms:W3CDTF">2016-04-29T06:46:58Z</dcterms:created>
  <dcterms:modified xsi:type="dcterms:W3CDTF">2016-04-29T15:01:27Z</dcterms:modified>
</cp:coreProperties>
</file>