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5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0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8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8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2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2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1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8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6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9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2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85902E-D804-4967-97E3-D6F6A5F8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27" y="112060"/>
            <a:ext cx="4048125" cy="7048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12475-EE8F-4901-ADB0-DE734909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27" y="1324991"/>
            <a:ext cx="4363647" cy="2802936"/>
          </a:xfrm>
        </p:spPr>
        <p:txBody>
          <a:bodyPr anchor="b">
            <a:normAutofit/>
          </a:bodyPr>
          <a:lstStyle/>
          <a:p>
            <a:pPr algn="ctr"/>
            <a:r>
              <a:rPr lang="en-GB" sz="48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Kamianets-Podilskyi</a:t>
            </a:r>
            <a:br>
              <a:rPr lang="en-GB" sz="4800" b="1" i="0" dirty="0">
                <a:effectLst/>
                <a:latin typeface="Arial Black" panose="020B0A04020102020204" pitchFamily="34" charset="0"/>
              </a:rPr>
            </a:br>
            <a:r>
              <a:rPr lang="en-GB" sz="48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fortress</a:t>
            </a:r>
            <a:endParaRPr lang="uk-UA" sz="80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98C79D-B27B-4632-BD61-42A2B58B7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Baskerville Old Face" panose="02020602080505020303" pitchFamily="18" charset="0"/>
              </a:rPr>
              <a:t>For hundreds of years a beautiful fortress rises above the two banks of the River Smotrych. The fortress is part of the reserve.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3A1FB"/>
          </a:solidFill>
          <a:ln w="38100" cap="rnd">
            <a:solidFill>
              <a:srgbClr val="53A1F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1337FB-670D-48CA-9ED7-C4BAF9C12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5" r="11966"/>
          <a:stretch/>
        </p:blipFill>
        <p:spPr>
          <a:xfrm>
            <a:off x="5514690" y="-47959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188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74C13-BBD8-4BDD-BF68-24098263A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4442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The museum contains ancient Roman coins (denarius of the 2nd century AD), 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silver coins which were in circulation in Europe, particularly in Podolia (part of Ukraine)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in the 15th-18thcenturies.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D5D234E-671F-4C83-8E7E-5E1ACBD65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7133" y="2262497"/>
            <a:ext cx="4286250" cy="315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F047BE-289A-4585-B87F-F92E6E86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01" y="2327536"/>
            <a:ext cx="3951006" cy="3093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74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2090F-1178-4F35-89B5-F5673BFF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Archeological finds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2F101D4-BC02-44AE-812C-8838414DB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2643"/>
            <a:ext cx="5131319" cy="373762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EED415-1EC3-43B0-8690-F3F41A254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52643"/>
            <a:ext cx="5594211" cy="37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2336A-67CF-4AE0-91C9-7C23145F7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Metal exhibits</a:t>
            </a:r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5E354F0-BCC7-4167-9472-CD0EE7EE6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63" y="2216498"/>
            <a:ext cx="5300311" cy="41800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B33ED2-D530-473E-A984-1C563E9C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265" y="2216499"/>
            <a:ext cx="5667469" cy="41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529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70</Words>
  <Application>Microsoft Office PowerPoint</Application>
  <PresentationFormat>Широкоэкранный</PresentationFormat>
  <Paragraphs>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Baskerville Old Face</vt:lpstr>
      <vt:lpstr>Modern Love</vt:lpstr>
      <vt:lpstr>The Hand</vt:lpstr>
      <vt:lpstr>SketchyVTI</vt:lpstr>
      <vt:lpstr>Kamianets-Podilskyi fortress</vt:lpstr>
      <vt:lpstr>The museum contains ancient Roman coins (denarius of the 2nd century AD),  silver coins which were in circulation in Europe, particularly in Podolia (part of Ukraine)  in the 15th-18thcenturies.</vt:lpstr>
      <vt:lpstr>Archeological finds</vt:lpstr>
      <vt:lpstr>Metal exhibits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</cp:revision>
  <dcterms:created xsi:type="dcterms:W3CDTF">2021-03-02T11:20:07Z</dcterms:created>
  <dcterms:modified xsi:type="dcterms:W3CDTF">2021-03-02T11:44:03Z</dcterms:modified>
</cp:coreProperties>
</file>