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3E3A6B-88C9-4B8B-8CBE-3C920956803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32C7BAA-BB4A-44B3-A2EC-A033B5B55E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428605"/>
            <a:ext cx="6672282" cy="1785949"/>
          </a:xfrm>
        </p:spPr>
        <p:txBody>
          <a:bodyPr>
            <a:normAutofit/>
          </a:bodyPr>
          <a:lstStyle/>
          <a:p>
            <a:r>
              <a:rPr lang="sr-Latn-RS" sz="4000" dirty="0" smtClean="0">
                <a:solidFill>
                  <a:schemeClr val="accent4">
                    <a:lumMod val="75000"/>
                  </a:schemeClr>
                </a:solidFill>
              </a:rPr>
              <a:t>   INTERNET BONTON</a:t>
            </a:r>
            <a:endParaRPr lang="en-US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1357298"/>
            <a:ext cx="5857916" cy="4281502"/>
          </a:xfrm>
        </p:spPr>
        <p:txBody>
          <a:bodyPr>
            <a:normAutofit lnSpcReduction="10000"/>
          </a:bodyPr>
          <a:lstStyle/>
          <a:p>
            <a:endParaRPr lang="sr-Latn-RS" sz="4000" dirty="0" smtClean="0">
              <a:solidFill>
                <a:srgbClr val="7030A0"/>
              </a:solidFill>
            </a:endParaRPr>
          </a:p>
          <a:p>
            <a:endParaRPr lang="sr-Latn-RS" sz="4000" dirty="0" smtClean="0">
              <a:solidFill>
                <a:srgbClr val="7030A0"/>
              </a:solidFill>
            </a:endParaRPr>
          </a:p>
          <a:p>
            <a:r>
              <a:rPr lang="sr-Cyrl-RS" sz="4000" dirty="0" smtClean="0">
                <a:solidFill>
                  <a:srgbClr val="7030A0"/>
                </a:solidFill>
              </a:rPr>
              <a:t>    ЕТИКЕТА НА ИНТЕРНЕТ               </a:t>
            </a:r>
            <a:endParaRPr lang="sr-Latn-RS" sz="4000" dirty="0" smtClean="0">
              <a:solidFill>
                <a:srgbClr val="7030A0"/>
              </a:solidFill>
            </a:endParaRPr>
          </a:p>
          <a:p>
            <a:endParaRPr lang="sr-Latn-RS" sz="4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sr-Latn-R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INTERNET ETIQUETTE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072330" y="500042"/>
            <a:ext cx="1285884" cy="1000132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286644" y="5643578"/>
            <a:ext cx="1214446" cy="100013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714480" y="5429264"/>
            <a:ext cx="1143008" cy="1071570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1571604" y="357166"/>
            <a:ext cx="1071570" cy="85725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7500958" y="3143248"/>
            <a:ext cx="1428760" cy="121444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4214810" y="5429264"/>
            <a:ext cx="1143008" cy="107157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/>
          <p:cNvSpPr/>
          <p:nvPr/>
        </p:nvSpPr>
        <p:spPr>
          <a:xfrm>
            <a:off x="6215074" y="2285992"/>
            <a:ext cx="357190" cy="35719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6143636" y="3500438"/>
            <a:ext cx="428628" cy="428628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6286512" y="4857760"/>
            <a:ext cx="428628" cy="50006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1643050"/>
          </a:xfrm>
        </p:spPr>
        <p:txBody>
          <a:bodyPr>
            <a:normAutofit fontScale="90000"/>
          </a:bodyPr>
          <a:lstStyle/>
          <a:p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>	</a:t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Cyrl-RS" sz="2800" dirty="0" smtClean="0"/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Не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смете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да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вређате,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омаловажавате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или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на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било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  који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начин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малтретирате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друге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људе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на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интернету</a:t>
            </a:r>
            <a:r>
              <a:rPr lang="sr-Latn-RS" sz="2800" dirty="0" smtClean="0">
                <a:solidFill>
                  <a:schemeClr val="accent4">
                    <a:lumMod val="75000"/>
                  </a:schemeClr>
                </a:solidFill>
              </a:rPr>
              <a:t>!</a:t>
            </a: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Latn-RS" sz="2800" dirty="0" smtClean="0"/>
              <a:t/>
            </a:r>
            <a:br>
              <a:rPr lang="sr-Latn-R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3">
                    <a:lumMod val="75000"/>
                  </a:schemeClr>
                </a:solidFill>
              </a:rPr>
              <a:t>Вие не може да навредувате, разочарате или на који било начин да злоупотребувате други луге на Интернет.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You may not insult, disappoint or any way abuse other people on Internet.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6143636" y="5000636"/>
            <a:ext cx="1357322" cy="1000132"/>
          </a:xfrm>
          <a:prstGeom prst="hear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AutoShape 2" descr="Резултат слика за internet bonton sli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Резултат слика за internet bonton slik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solidFill>
                  <a:srgbClr val="7030A0"/>
                </a:solidFill>
              </a:rPr>
              <a:t>Не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sr-Cyrl-RS" sz="2800" dirty="0" smtClean="0">
                <a:solidFill>
                  <a:srgbClr val="7030A0"/>
                </a:solidFill>
              </a:rPr>
              <a:t>смете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sr-Cyrl-RS" sz="2800" dirty="0" smtClean="0">
                <a:solidFill>
                  <a:srgbClr val="7030A0"/>
                </a:solidFill>
              </a:rPr>
              <a:t>красти</a:t>
            </a:r>
            <a:r>
              <a:rPr lang="en-US" sz="2800" dirty="0" smtClean="0">
                <a:solidFill>
                  <a:srgbClr val="7030A0"/>
                </a:solidFill>
              </a:rPr>
              <a:t>, </a:t>
            </a:r>
            <a:r>
              <a:rPr lang="sr-Cyrl-RS" sz="2800" dirty="0" smtClean="0">
                <a:solidFill>
                  <a:srgbClr val="7030A0"/>
                </a:solidFill>
              </a:rPr>
              <a:t>то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sr-Cyrl-RS" sz="2800" dirty="0" smtClean="0">
                <a:solidFill>
                  <a:srgbClr val="7030A0"/>
                </a:solidFill>
              </a:rPr>
              <a:t>јест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sr-Cyrl-RS" sz="2800" dirty="0" smtClean="0">
                <a:solidFill>
                  <a:srgbClr val="7030A0"/>
                </a:solidFill>
              </a:rPr>
              <a:t>усвајати туђе</a:t>
            </a:r>
            <a:r>
              <a:rPr lang="sr-Latn-RS" sz="2800" dirty="0" smtClean="0">
                <a:solidFill>
                  <a:srgbClr val="7030A0"/>
                </a:solidFill>
              </a:rPr>
              <a:t> </a:t>
            </a:r>
            <a:r>
              <a:rPr lang="sr-Cyrl-RS" sz="2800" dirty="0" smtClean="0">
                <a:solidFill>
                  <a:srgbClr val="7030A0"/>
                </a:solidFill>
              </a:rPr>
              <a:t>идеје</a:t>
            </a:r>
            <a:r>
              <a:rPr lang="sr-Latn-RS" sz="2800" dirty="0" smtClean="0">
                <a:solidFill>
                  <a:srgbClr val="7030A0"/>
                </a:solidFill>
              </a:rPr>
              <a:t>, </a:t>
            </a:r>
            <a:r>
              <a:rPr lang="sr-Cyrl-RS" sz="2800" dirty="0" smtClean="0">
                <a:solidFill>
                  <a:srgbClr val="7030A0"/>
                </a:solidFill>
              </a:rPr>
              <a:t>индетитет</a:t>
            </a:r>
            <a:r>
              <a:rPr lang="sr-Latn-RS" sz="2800" dirty="0" smtClean="0">
                <a:solidFill>
                  <a:srgbClr val="7030A0"/>
                </a:solidFill>
              </a:rPr>
              <a:t>, </a:t>
            </a:r>
            <a:r>
              <a:rPr lang="sr-Cyrl-RS" sz="2800" dirty="0" smtClean="0">
                <a:solidFill>
                  <a:srgbClr val="7030A0"/>
                </a:solidFill>
              </a:rPr>
              <a:t>слике</a:t>
            </a:r>
            <a:r>
              <a:rPr lang="sr-Latn-RS" sz="2800" dirty="0" smtClean="0">
                <a:solidFill>
                  <a:srgbClr val="7030A0"/>
                </a:solidFill>
              </a:rPr>
              <a:t>, WI-FI </a:t>
            </a:r>
            <a:r>
              <a:rPr lang="sr-Cyrl-RS" sz="2800" dirty="0" smtClean="0">
                <a:solidFill>
                  <a:srgbClr val="7030A0"/>
                </a:solidFill>
              </a:rPr>
              <a:t>лозинке</a:t>
            </a:r>
            <a:r>
              <a:rPr lang="en-US" sz="2800" dirty="0" smtClean="0">
                <a:solidFill>
                  <a:srgbClr val="7030A0"/>
                </a:solidFill>
              </a:rPr>
              <a:t>!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sr-Cyrl-RS" dirty="0" smtClean="0">
                <a:solidFill>
                  <a:schemeClr val="accent4">
                    <a:lumMod val="75000"/>
                  </a:schemeClr>
                </a:solidFill>
              </a:rPr>
              <a:t>ие не смеете да украдете, односно да усвојите идеи, идентитети, слики, лозинки на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WI-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FI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accent4">
                    <a:lumMod val="75000"/>
                  </a:schemeClr>
                </a:solidFill>
              </a:rPr>
              <a:t>на другите луге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!</a:t>
            </a:r>
            <a:endParaRPr lang="sr-Cyrl-RS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You must not steal, that is, adopt other people`s ideas, identities, images, WI-</a:t>
            </a:r>
            <a:r>
              <a:rPr lang="en-US" dirty="0" err="1" smtClean="0">
                <a:solidFill>
                  <a:srgbClr val="FFFF00"/>
                </a:solidFill>
              </a:rPr>
              <a:t>FI</a:t>
            </a:r>
            <a:r>
              <a:rPr lang="en-US" dirty="0" smtClean="0">
                <a:solidFill>
                  <a:srgbClr val="FFFF00"/>
                </a:solidFill>
              </a:rPr>
              <a:t> passwords!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 descr="Резултат слика за wi fi sli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182" y="4214818"/>
            <a:ext cx="3215345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Не истичите свој материјални статус и не хвалите се најскупљим геџетима, чак и ако их поседујете. Други их можда немају!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767018"/>
          </a:xfrm>
        </p:spPr>
        <p:txBody>
          <a:bodyPr/>
          <a:lstStyle/>
          <a:p>
            <a:r>
              <a:rPr lang="sr-Cyrl-RS" sz="2800" dirty="0" smtClean="0">
                <a:solidFill>
                  <a:schemeClr val="accent4">
                    <a:lumMod val="75000"/>
                  </a:schemeClr>
                </a:solidFill>
              </a:rPr>
              <a:t>Не стревајте го вашиот материјален статус и фалете се за најскапите гаџети, дури и ако ги имате. Други можеби ги немаат!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Do not stress your material status and brag about the most expensive devices, even if you have them. Others may not have them!</a:t>
            </a:r>
            <a:endParaRPr lang="en-US" sz="2800" dirty="0">
              <a:solidFill>
                <a:schemeClr val="accent3"/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6858016" y="4286256"/>
            <a:ext cx="928694" cy="9286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Пазите шта постављате на друштвеним мрежама. Све што је приватно, може постати јавно у тренутку.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052770"/>
          </a:xfrm>
        </p:spPr>
        <p:txBody>
          <a:bodyPr>
            <a:normAutofit lnSpcReduction="10000"/>
          </a:bodyPr>
          <a:lstStyle/>
          <a:p>
            <a:r>
              <a:rPr lang="sr-Cyrl-RS" sz="2800" dirty="0" smtClean="0">
                <a:solidFill>
                  <a:schemeClr val="accent1"/>
                </a:solidFill>
              </a:rPr>
              <a:t>Бидете внимателни во врска со тоа што објавувате на социјалните мрежи. Се што е приватно, може да стане јавно во еден момент.</a:t>
            </a:r>
          </a:p>
          <a:p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 careful about what you post on social networks. Anything private can become public in no time.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Heart 3"/>
          <p:cNvSpPr/>
          <p:nvPr/>
        </p:nvSpPr>
        <p:spPr>
          <a:xfrm>
            <a:off x="7286644" y="4071942"/>
            <a:ext cx="714380" cy="64294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357422" y="4929198"/>
            <a:ext cx="1571636" cy="1214446"/>
          </a:xfrm>
          <a:prstGeom prst="star5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500562" y="4643446"/>
            <a:ext cx="1785950" cy="928694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Све што не желите да неко уради вама, не чините другима, чак и ако сматрате да су заслужили!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Се што не сакате некој да ви го направи, не го правите со другите, други и ако мислите дека  го заслужуваат тоа!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Every thing you do not want someone to do to you, do not do to others, even if you think they deserve it!</a:t>
            </a:r>
            <a:endParaRPr lang="sr-Cyrl-RS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3500430" y="4214818"/>
            <a:ext cx="4357718" cy="242889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800" dirty="0" smtClean="0"/>
              <a:t>Ако неко направи грешку,  љубазно му то објасните и помозите му да је исправи уместо да га вређате!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2060"/>
                </a:solidFill>
              </a:rPr>
              <a:t>Ако некој погреши, луубезно објасни им и помогни им да да го поправат наместо да го навредат!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If someone makes a mistake, kindly explain it to them and help them correct it </a:t>
            </a:r>
            <a:r>
              <a:rPr lang="sr-Latn-RS" dirty="0" smtClean="0">
                <a:solidFill>
                  <a:srgbClr val="FF0000"/>
                </a:solidFill>
              </a:rPr>
              <a:t>insteand </a:t>
            </a:r>
            <a:r>
              <a:rPr lang="sr-Latn-RS" dirty="0" smtClean="0">
                <a:solidFill>
                  <a:srgbClr val="FF0000"/>
                </a:solidFill>
              </a:rPr>
              <a:t>of offending it 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2800" dirty="0" smtClean="0"/>
              <a:t>Нипошто, па макар ни из забаве не хакујте туђе </a:t>
            </a:r>
            <a:r>
              <a:rPr lang="sr-Latn-RS" sz="2800" dirty="0" smtClean="0"/>
              <a:t>Facebook </a:t>
            </a:r>
            <a:r>
              <a:rPr lang="sr-Cyrl-RS" sz="2800" dirty="0" smtClean="0"/>
              <a:t>профиле, </a:t>
            </a:r>
            <a:r>
              <a:rPr lang="sr-Latn-RS" sz="2800" dirty="0" smtClean="0"/>
              <a:t>e-mailove </a:t>
            </a:r>
            <a:r>
              <a:rPr lang="sr-Cyrl-RS" sz="2800" dirty="0" smtClean="0"/>
              <a:t>и остале налоге на друштвеним мрежама</a:t>
            </a:r>
            <a:r>
              <a:rPr lang="sr-Latn-RS" sz="2800" dirty="0" smtClean="0"/>
              <a:t>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800" dirty="0" smtClean="0"/>
              <a:t> </a:t>
            </a:r>
            <a:r>
              <a:rPr lang="sr-Cyrl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Во ниској случај, дури и за забава, хакирајте туги профили на Фејсбук, е-пошта и други сметки на социјалните мрежи</a:t>
            </a:r>
            <a:r>
              <a:rPr lang="sr-Latn-R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!</a:t>
            </a:r>
            <a:endParaRPr lang="sr-Cyrl-RS" sz="28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sr-Cyrl-RS" dirty="0" smtClean="0">
                <a:solidFill>
                  <a:srgbClr val="00B0F0"/>
                </a:solidFill>
              </a:rPr>
              <a:t> </a:t>
            </a:r>
            <a:r>
              <a:rPr lang="sr-Latn-RS" dirty="0" smtClean="0">
                <a:solidFill>
                  <a:srgbClr val="00B0F0"/>
                </a:solidFill>
              </a:rPr>
              <a:t>By no means, even for fun, hack someone else Facebook profiles, emails and other accounts on social networks!</a:t>
            </a:r>
            <a:endParaRPr lang="sr-Cyrl-RS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</TotalTime>
  <Words>441</Words>
  <Application>Microsoft Office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   INTERNET BONTON</vt:lpstr>
      <vt:lpstr>     Не смете да вређате, омаловажавате или на било   који начин малтретирате друге људе на интернету!  </vt:lpstr>
      <vt:lpstr>Не смете красти, то јест усвајати туђе идеје, индетитет, слике, WI-FI лозинке!</vt:lpstr>
      <vt:lpstr>Не истичите свој материјални статус и не хвалите се најскупљим геџетима, чак и ако их поседујете. Други их можда немају!</vt:lpstr>
      <vt:lpstr>Пазите шта постављате на друштвеним мрежама. Све што је приватно, може постати јавно у тренутку.</vt:lpstr>
      <vt:lpstr>Све што не желите да неко уради вама, не чините другима, чак и ако сматрате да су заслужили!</vt:lpstr>
      <vt:lpstr>Ако неко направи грешку,  љубазно му то објасните и помозите му да је исправи уместо да га вређате!</vt:lpstr>
      <vt:lpstr>Нипошто, па макар ни из забаве не хакујте туђе Facebook профиле, e-mailove и остале налоге на друштвеним мрежама!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BONTON</dc:title>
  <dc:creator>ucenik7</dc:creator>
  <cp:lastModifiedBy>ucenik7</cp:lastModifiedBy>
  <cp:revision>12</cp:revision>
  <dcterms:created xsi:type="dcterms:W3CDTF">2019-11-21T10:25:32Z</dcterms:created>
  <dcterms:modified xsi:type="dcterms:W3CDTF">2019-11-21T12:25:45Z</dcterms:modified>
</cp:coreProperties>
</file>