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A0C44-DAD1-4CDB-BDAE-C2FACF01E9F1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5F018-1802-474B-979B-352699FD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5F018-1802-474B-979B-352699FDB5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4FAA31-1B05-4F9D-97EC-A9597EC8B94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B7B2B6-0552-4B23-95AE-8B6D3F58A3B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AA31-1B05-4F9D-97EC-A9597EC8B94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B6-0552-4B23-95AE-8B6D3F58A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AA31-1B05-4F9D-97EC-A9597EC8B94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B6-0552-4B23-95AE-8B6D3F58A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AA31-1B05-4F9D-97EC-A9597EC8B94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B6-0552-4B23-95AE-8B6D3F58A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AA31-1B05-4F9D-97EC-A9597EC8B94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B6-0552-4B23-95AE-8B6D3F58A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AA31-1B05-4F9D-97EC-A9597EC8B94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B6-0552-4B23-95AE-8B6D3F58A3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AA31-1B05-4F9D-97EC-A9597EC8B94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B6-0552-4B23-95AE-8B6D3F58A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AA31-1B05-4F9D-97EC-A9597EC8B94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B6-0552-4B23-95AE-8B6D3F58A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AA31-1B05-4F9D-97EC-A9597EC8B94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B6-0552-4B23-95AE-8B6D3F58A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AA31-1B05-4F9D-97EC-A9597EC8B94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B6-0552-4B23-95AE-8B6D3F58A3B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AA31-1B05-4F9D-97EC-A9597EC8B94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B6-0552-4B23-95AE-8B6D3F58A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4FAA31-1B05-4F9D-97EC-A9597EC8B94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8B7B2B6-0552-4B23-95AE-8B6D3F58A3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Prapovijest u Samoborskom muzeju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Dana, 23.01.2021., grupa „ METALCI U PRAPOVIJESTI”, O. š. „Vladimir </a:t>
            </a:r>
            <a:r>
              <a:rPr lang="hr-HR" dirty="0" err="1" smtClean="0"/>
              <a:t>Deščak</a:t>
            </a:r>
            <a:r>
              <a:rPr lang="hr-HR" dirty="0" smtClean="0"/>
              <a:t> „ posjetila je Samoborski muzej ( </a:t>
            </a:r>
            <a:r>
              <a:rPr lang="hr-HR" dirty="0" err="1" smtClean="0"/>
              <a:t>Livadićeva</a:t>
            </a:r>
            <a:r>
              <a:rPr lang="hr-HR" dirty="0" smtClean="0"/>
              <a:t> 7 ) zajedno sa svojom profesoricom Željkom Knežević. Želja nam je bila pogledati Arheološku zbirku o nalazištima iz razdoblja Prapovijesti – metalno doba na području samoborskog kraja.</a:t>
            </a:r>
            <a:endParaRPr lang="en-US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orisnik\Desktop\fotke, povijest, muzej\preuz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3123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783" y="1519585"/>
            <a:ext cx="3419475" cy="3061841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4008" y="2996952"/>
            <a:ext cx="3419856" cy="2835797"/>
          </a:xfrm>
        </p:spPr>
        <p:txBody>
          <a:bodyPr/>
          <a:lstStyle/>
          <a:p>
            <a:r>
              <a:rPr lang="hr-HR" dirty="0" smtClean="0"/>
              <a:t>Na karti </a:t>
            </a:r>
            <a:r>
              <a:rPr lang="hr-HR" dirty="0" smtClean="0"/>
              <a:t>samoborskog </a:t>
            </a:r>
            <a:r>
              <a:rPr lang="hr-HR" dirty="0" smtClean="0"/>
              <a:t>kraja, upoznali smo se s nalazištima : </a:t>
            </a:r>
            <a:r>
              <a:rPr lang="hr-HR" dirty="0" err="1" smtClean="0"/>
              <a:t>Budinjak</a:t>
            </a:r>
            <a:r>
              <a:rPr lang="hr-HR" dirty="0" smtClean="0"/>
              <a:t>, Bregana, Popov dol i </a:t>
            </a:r>
            <a:r>
              <a:rPr lang="hr-HR" dirty="0" err="1" smtClean="0"/>
              <a:t>Stražnjik</a:t>
            </a:r>
            <a:endParaRPr lang="en-US" dirty="0"/>
          </a:p>
        </p:txBody>
      </p:sp>
      <p:cxnSp>
        <p:nvCxnSpPr>
          <p:cNvPr id="9" name="Ravni poveznik sa strelicom 8"/>
          <p:cNvCxnSpPr/>
          <p:nvPr/>
        </p:nvCxnSpPr>
        <p:spPr>
          <a:xfrm flipH="1" flipV="1">
            <a:off x="3779912" y="3140968"/>
            <a:ext cx="1254759" cy="737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328592" cy="121500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      Nalazište </a:t>
            </a:r>
            <a:r>
              <a:rPr lang="hr-HR" dirty="0" err="1" smtClean="0">
                <a:solidFill>
                  <a:schemeClr val="tx1"/>
                </a:solidFill>
              </a:rPr>
              <a:t>Budinjak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71600" y="1700808"/>
            <a:ext cx="3497659" cy="1254963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Fotografije prikazuju opširniji opis nalazišta, te brojne nalaze ( posude, ogrlice, ukrasne igle, keltske novčiće…)</a:t>
            </a:r>
            <a:endParaRPr lang="en-US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436096" y="2132856"/>
            <a:ext cx="3055717" cy="1431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3419475" cy="2088232"/>
          </a:xfr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173" y="3626426"/>
            <a:ext cx="2582283" cy="3195542"/>
          </a:xfr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4128" y="1412776"/>
            <a:ext cx="165618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88832" cy="32403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Pokapanje mrtvih…</a:t>
            </a:r>
            <a:br>
              <a:rPr lang="hr-HR" dirty="0" smtClean="0"/>
            </a:br>
            <a:r>
              <a:rPr lang="hr-HR" dirty="0" smtClean="0">
                <a:solidFill>
                  <a:schemeClr val="tx1"/>
                </a:solidFill>
              </a:rPr>
              <a:t>U grobove su zajedno s pokojnicima spremali njihove stvari ( nakit, posuđe…)  koje su im trebale na drugom svijetu. Što je pokojnik bio višeg statusa, to je grob bio viši.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5875" y="2960950"/>
            <a:ext cx="3024337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>
          <a:xfrm>
            <a:off x="899591" y="764706"/>
            <a:ext cx="3182387" cy="271066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1901" y="2107223"/>
            <a:ext cx="5421337" cy="273630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9840" y="3339874"/>
            <a:ext cx="2306895" cy="333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                 Kraj obilaska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6940" cy="4057676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Nakon vrlo zanimljive izložbe kojom nas je vodila naša </a:t>
            </a:r>
            <a:r>
              <a:rPr lang="hr-HR" dirty="0" err="1" smtClean="0"/>
              <a:t>kustosica</a:t>
            </a:r>
            <a:r>
              <a:rPr lang="hr-HR" dirty="0" smtClean="0"/>
              <a:t>  Nikolina, bile smo zadovoljne i u čudu s podacima koje smo dobile. Samoborski kraj živio je punim plućima već u 8. st.pr.Kr.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                                                                               Iva Kovačić  5.b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58" y="4077071"/>
            <a:ext cx="3758449" cy="20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1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96</TotalTime>
  <Words>146</Words>
  <Application>Microsoft Office PowerPoint</Application>
  <PresentationFormat>Prikaz na zaslonu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Austin</vt:lpstr>
      <vt:lpstr>Prapovijest u Samoborskom muzeju</vt:lpstr>
      <vt:lpstr>PowerPointova prezentacija</vt:lpstr>
      <vt:lpstr>PowerPointova prezentacija</vt:lpstr>
      <vt:lpstr>      Nalazište Budinjak</vt:lpstr>
      <vt:lpstr>Pokapanje mrtvih… U grobove su zajedno s pokojnicima spremali njihove stvari ( nakit, posuđe…)  koje su im trebale na drugom svijetu. Što je pokojnik bio višeg statusa, to je grob bio viši.</vt:lpstr>
      <vt:lpstr>PowerPointova prezentacija</vt:lpstr>
      <vt:lpstr>                  Kraj obilaska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9</cp:revision>
  <dcterms:created xsi:type="dcterms:W3CDTF">2021-02-10T17:01:58Z</dcterms:created>
  <dcterms:modified xsi:type="dcterms:W3CDTF">2021-02-10T18:38:53Z</dcterms:modified>
</cp:coreProperties>
</file>