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3" r:id="rId4"/>
  </p:sldMasterIdLst>
  <p:sldIdLst>
    <p:sldId id="256" r:id="rId5"/>
    <p:sldId id="257" r:id="rId6"/>
    <p:sldId id="261" r:id="rId7"/>
    <p:sldId id="258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05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8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02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05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8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96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68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6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07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4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5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28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89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48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3A43DF-04A3-4662-88CA-28FDED1CFC09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988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dltk-teach.com/rhymes/beanstalk/story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9721" y="1423040"/>
            <a:ext cx="8650404" cy="2963223"/>
          </a:xfrm>
        </p:spPr>
        <p:txBody>
          <a:bodyPr>
            <a:normAutofit/>
          </a:bodyPr>
          <a:lstStyle/>
          <a:p>
            <a:r>
              <a:rPr lang="cs-CZ" sz="6600" b="1"/>
              <a:t> THE LEGEND OF MAGIC BEANS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2000" i="1"/>
          </a:p>
          <a:p>
            <a:r>
              <a:rPr lang="cs-CZ" sz="2000" i="1"/>
              <a:t>Hana Fojtíková, Eliška Havlíková, Tereza Šandová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88104-E4CA-48B0-A5FC-973CC6FB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4800" b="1"/>
              <a:t>THE BROTHERS GRIMM (18-19 CENTURY)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8EB039-64A6-4D9C-AFE8-F57DAA35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77" y="1876425"/>
            <a:ext cx="10131425" cy="3649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800"/>
              <a:t> Jacob </a:t>
            </a:r>
            <a:r>
              <a:rPr lang="cs-CZ" sz="2800" err="1"/>
              <a:t>Grimm</a:t>
            </a:r>
            <a:r>
              <a:rPr lang="cs-CZ" sz="2800"/>
              <a:t>, Wilhelm </a:t>
            </a:r>
            <a:r>
              <a:rPr lang="cs-CZ" sz="2800" err="1"/>
              <a:t>Grimm</a:t>
            </a:r>
            <a:endParaRPr lang="cs-CZ" sz="2800"/>
          </a:p>
          <a:p>
            <a:r>
              <a:rPr lang="cs-CZ" sz="2800" err="1"/>
              <a:t>Germans</a:t>
            </a:r>
            <a:endParaRPr lang="cs-CZ" sz="2800"/>
          </a:p>
          <a:p>
            <a:r>
              <a:rPr lang="en-US" sz="2800"/>
              <a:t>Grimm brothers are famous in German and world literatures with their collection of folk tales, songs and legends</a:t>
            </a:r>
          </a:p>
          <a:p>
            <a:r>
              <a:rPr lang="en-US" sz="2800"/>
              <a:t>They formed a perfect work team in which Jacob focused on linguistic studies, while Wilhelm was a literary scholar</a:t>
            </a:r>
          </a:p>
          <a:p>
            <a:r>
              <a:rPr lang="cs-CZ" sz="2800" err="1"/>
              <a:t>Through</a:t>
            </a:r>
            <a:r>
              <a:rPr lang="cs-CZ" sz="2800"/>
              <a:t> </a:t>
            </a:r>
            <a:r>
              <a:rPr lang="cs-CZ" sz="2800" err="1"/>
              <a:t>their</a:t>
            </a:r>
            <a:r>
              <a:rPr lang="cs-CZ" sz="2800"/>
              <a:t> </a:t>
            </a:r>
            <a:r>
              <a:rPr lang="cs-CZ" sz="2800" err="1"/>
              <a:t>lifetime</a:t>
            </a:r>
            <a:r>
              <a:rPr lang="cs-CZ" sz="2800"/>
              <a:t> </a:t>
            </a:r>
            <a:r>
              <a:rPr lang="cs-CZ" sz="2800" err="1"/>
              <a:t>work</a:t>
            </a:r>
            <a:r>
              <a:rPr lang="cs-CZ" sz="2800"/>
              <a:t>, </a:t>
            </a:r>
            <a:r>
              <a:rPr lang="cs-CZ" sz="2800" err="1"/>
              <a:t>the</a:t>
            </a:r>
            <a:r>
              <a:rPr lang="cs-CZ" sz="2800"/>
              <a:t> </a:t>
            </a:r>
            <a:r>
              <a:rPr lang="cs-CZ" sz="2800" err="1"/>
              <a:t>Brothers</a:t>
            </a:r>
            <a:r>
              <a:rPr lang="cs-CZ" sz="2800"/>
              <a:t> </a:t>
            </a:r>
            <a:r>
              <a:rPr lang="cs-CZ" sz="2800" err="1"/>
              <a:t>of</a:t>
            </a:r>
            <a:r>
              <a:rPr lang="cs-CZ" sz="2800"/>
              <a:t> </a:t>
            </a:r>
            <a:r>
              <a:rPr lang="cs-CZ" sz="2800" err="1"/>
              <a:t>Grimm</a:t>
            </a:r>
            <a:r>
              <a:rPr lang="cs-CZ" sz="2800"/>
              <a:t> </a:t>
            </a:r>
            <a:r>
              <a:rPr lang="cs-CZ" sz="2800" err="1"/>
              <a:t>have</a:t>
            </a:r>
            <a:r>
              <a:rPr lang="cs-CZ" sz="2800"/>
              <a:t> proved </a:t>
            </a:r>
            <a:r>
              <a:rPr lang="cs-CZ" sz="2800" err="1"/>
              <a:t>that</a:t>
            </a:r>
            <a:r>
              <a:rPr lang="cs-CZ" sz="2800"/>
              <a:t> </a:t>
            </a:r>
            <a:r>
              <a:rPr lang="cs-CZ" sz="2800" err="1"/>
              <a:t>fairy</a:t>
            </a:r>
            <a:r>
              <a:rPr lang="cs-CZ" sz="2800"/>
              <a:t> </a:t>
            </a:r>
            <a:r>
              <a:rPr lang="cs-CZ" sz="2800" err="1"/>
              <a:t>tales</a:t>
            </a:r>
            <a:r>
              <a:rPr lang="cs-CZ" sz="2800"/>
              <a:t> </a:t>
            </a:r>
            <a:r>
              <a:rPr lang="cs-CZ" sz="2800" err="1"/>
              <a:t>can</a:t>
            </a:r>
            <a:r>
              <a:rPr lang="cs-CZ" sz="2800"/>
              <a:t> </a:t>
            </a:r>
            <a:r>
              <a:rPr lang="cs-CZ" sz="2800" err="1"/>
              <a:t>be</a:t>
            </a:r>
            <a:r>
              <a:rPr lang="cs-CZ" sz="2800"/>
              <a:t> </a:t>
            </a:r>
            <a:r>
              <a:rPr lang="cs-CZ" sz="2800" err="1"/>
              <a:t>recorded</a:t>
            </a:r>
            <a:r>
              <a:rPr lang="cs-CZ" sz="2800"/>
              <a:t> and </a:t>
            </a:r>
            <a:r>
              <a:rPr lang="cs-CZ" sz="2800" err="1"/>
              <a:t>then</a:t>
            </a:r>
            <a:r>
              <a:rPr lang="cs-CZ" sz="2800"/>
              <a:t> </a:t>
            </a:r>
            <a:r>
              <a:rPr lang="cs-CZ" sz="2800" err="1"/>
              <a:t>published</a:t>
            </a:r>
            <a:r>
              <a:rPr lang="cs-CZ" sz="2800"/>
              <a:t> in </a:t>
            </a:r>
            <a:r>
              <a:rPr lang="cs-CZ" sz="2800" err="1"/>
              <a:t>printed</a:t>
            </a:r>
            <a:r>
              <a:rPr lang="cs-CZ" sz="2800"/>
              <a:t> </a:t>
            </a:r>
            <a:r>
              <a:rPr lang="cs-CZ" sz="2800" err="1"/>
              <a:t>form</a:t>
            </a:r>
            <a:r>
              <a:rPr lang="cs-CZ" sz="2800"/>
              <a:t> in </a:t>
            </a:r>
            <a:r>
              <a:rPr lang="cs-CZ" sz="2800" err="1"/>
              <a:t>their</a:t>
            </a:r>
            <a:r>
              <a:rPr lang="cs-CZ" sz="2800"/>
              <a:t> </a:t>
            </a:r>
            <a:r>
              <a:rPr lang="cs-CZ" sz="2800" err="1"/>
              <a:t>original</a:t>
            </a:r>
            <a:r>
              <a:rPr lang="cs-CZ" sz="2800"/>
              <a:t> </a:t>
            </a:r>
            <a:r>
              <a:rPr lang="cs-CZ" sz="2800" err="1"/>
              <a:t>wording</a:t>
            </a:r>
            <a:r>
              <a:rPr lang="cs-CZ" sz="2800"/>
              <a:t> and </a:t>
            </a:r>
            <a:r>
              <a:rPr lang="cs-CZ" sz="2800" err="1"/>
              <a:t>thus</a:t>
            </a:r>
            <a:r>
              <a:rPr lang="cs-CZ" sz="2800"/>
              <a:t> </a:t>
            </a:r>
            <a:r>
              <a:rPr lang="cs-CZ" sz="2800" err="1"/>
              <a:t>further</a:t>
            </a:r>
            <a:r>
              <a:rPr lang="cs-CZ" sz="2800"/>
              <a:t> </a:t>
            </a:r>
            <a:r>
              <a:rPr lang="cs-CZ" sz="2800" err="1"/>
              <a:t>disseminated</a:t>
            </a:r>
            <a:r>
              <a:rPr lang="cs-CZ" sz="2800"/>
              <a:t>.</a:t>
            </a:r>
            <a:br>
              <a:rPr lang="en-US">
                <a:latin typeface="+mn-ea"/>
                <a:cs typeface="+mn-ea"/>
              </a:rPr>
            </a:br>
            <a:endParaRPr lang="cs-CZ" sz="2800"/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pPr>
              <a:buFont typeface="Arial"/>
            </a:pPr>
            <a:endParaRPr lang="cs-CZ" sz="2800"/>
          </a:p>
          <a:p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0280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>
            <a:extLst>
              <a:ext uri="{FF2B5EF4-FFF2-40B4-BE49-F238E27FC236}">
                <a16:creationId xmlns:a16="http://schemas.microsoft.com/office/drawing/2014/main" id="{5C7E2212-3AE7-440E-8A6F-839924109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69" b="1"/>
          <a:stretch/>
        </p:blipFill>
        <p:spPr>
          <a:xfrm>
            <a:off x="477507" y="4108589"/>
            <a:ext cx="2048359" cy="2241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2">
            <a:extLst>
              <a:ext uri="{FF2B5EF4-FFF2-40B4-BE49-F238E27FC236}">
                <a16:creationId xmlns:a16="http://schemas.microsoft.com/office/drawing/2014/main" id="{0C1DFDE0-0834-4270-9CC1-8461D8171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047"/>
          <a:stretch/>
        </p:blipFill>
        <p:spPr>
          <a:xfrm>
            <a:off x="471944" y="484632"/>
            <a:ext cx="4268712" cy="3454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2A24234D-18C6-479B-B49D-F2F222E67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27062"/>
          <a:stretch/>
        </p:blipFill>
        <p:spPr>
          <a:xfrm>
            <a:off x="4901523" y="484631"/>
            <a:ext cx="6818533" cy="5868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40D9F81A-29B2-4123-9558-6B84030631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57" r="12146" b="4"/>
          <a:stretch/>
        </p:blipFill>
        <p:spPr>
          <a:xfrm>
            <a:off x="2686733" y="4106645"/>
            <a:ext cx="2053923" cy="2243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984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805E8-1793-4FF6-9708-EC12013F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8103"/>
            <a:ext cx="10131425" cy="1647235"/>
          </a:xfrm>
        </p:spPr>
        <p:txBody>
          <a:bodyPr>
            <a:normAutofit/>
          </a:bodyPr>
          <a:lstStyle/>
          <a:p>
            <a:pPr algn="ctr"/>
            <a:r>
              <a:rPr lang="cs-CZ" sz="4800" b="1"/>
              <a:t>FAIRYTALE VERSION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ECF745-F6C9-4A64-B047-04C66364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700"/>
            <a:ext cx="10515600" cy="4674064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1">
              <a:buNone/>
            </a:pPr>
            <a:r>
              <a:rPr lang="cs-CZ" sz="3000">
                <a:solidFill>
                  <a:srgbClr val="FFFFFF"/>
                </a:solidFill>
              </a:rPr>
              <a:t>Jack and 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Beanstalk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is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an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English</a:t>
            </a:r>
            <a:r>
              <a:rPr lang="cs-CZ" sz="3000">
                <a:solidFill>
                  <a:srgbClr val="FFFFFF"/>
                </a:solidFill>
              </a:rPr>
              <a:t> </a:t>
            </a:r>
            <a:r>
              <a:rPr lang="cs-CZ" sz="3000" err="1">
                <a:solidFill>
                  <a:srgbClr val="FFFFFF"/>
                </a:solidFill>
              </a:rPr>
              <a:t>fairy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tale</a:t>
            </a:r>
            <a:r>
              <a:rPr lang="cs-CZ" sz="3000">
                <a:solidFill>
                  <a:srgbClr val="FFFFFF"/>
                </a:solidFill>
              </a:rPr>
              <a:t>. </a:t>
            </a:r>
            <a:r>
              <a:rPr lang="cs-CZ" sz="3000" err="1">
                <a:solidFill>
                  <a:srgbClr val="FFFFFF"/>
                </a:solidFill>
              </a:rPr>
              <a:t>It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appeared</a:t>
            </a:r>
            <a:r>
              <a:rPr lang="cs-CZ" sz="3000">
                <a:solidFill>
                  <a:srgbClr val="FFFFFF"/>
                </a:solidFill>
              </a:rPr>
              <a:t> as "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 Story </a:t>
            </a:r>
            <a:r>
              <a:rPr lang="cs-CZ" sz="3000" err="1">
                <a:solidFill>
                  <a:srgbClr val="FFFFFF"/>
                </a:solidFill>
              </a:rPr>
              <a:t>of</a:t>
            </a:r>
            <a:r>
              <a:rPr lang="cs-CZ" sz="3000">
                <a:solidFill>
                  <a:srgbClr val="FFFFFF"/>
                </a:solidFill>
              </a:rPr>
              <a:t> Jack </a:t>
            </a:r>
            <a:r>
              <a:rPr lang="cs-CZ" sz="3000" err="1">
                <a:solidFill>
                  <a:srgbClr val="FFFFFF"/>
                </a:solidFill>
              </a:rPr>
              <a:t>Spriggins</a:t>
            </a:r>
            <a:r>
              <a:rPr lang="cs-CZ" sz="3000">
                <a:solidFill>
                  <a:srgbClr val="FFFFFF"/>
                </a:solidFill>
              </a:rPr>
              <a:t> and 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Enchanted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Bean</a:t>
            </a:r>
            <a:r>
              <a:rPr lang="cs-CZ" sz="3000">
                <a:solidFill>
                  <a:srgbClr val="FFFFFF"/>
                </a:solidFill>
              </a:rPr>
              <a:t>" and as Benjamin </a:t>
            </a:r>
            <a:r>
              <a:rPr lang="cs-CZ" sz="3000" err="1">
                <a:solidFill>
                  <a:srgbClr val="FFFFFF"/>
                </a:solidFill>
              </a:rPr>
              <a:t>Tabart's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moralised</a:t>
            </a:r>
            <a:r>
              <a:rPr lang="cs-CZ" sz="3000">
                <a:solidFill>
                  <a:srgbClr val="FFFFFF"/>
                </a:solidFill>
              </a:rPr>
              <a:t> "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History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of</a:t>
            </a:r>
            <a:r>
              <a:rPr lang="cs-CZ" sz="3000">
                <a:solidFill>
                  <a:srgbClr val="FFFFFF"/>
                </a:solidFill>
              </a:rPr>
              <a:t> Jack and 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Bean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Stalk</a:t>
            </a:r>
            <a:r>
              <a:rPr lang="cs-CZ" sz="3000">
                <a:solidFill>
                  <a:srgbClr val="FFFFFF"/>
                </a:solidFill>
              </a:rPr>
              <a:t>".Henry </a:t>
            </a:r>
            <a:r>
              <a:rPr lang="cs-CZ" sz="3000" err="1">
                <a:solidFill>
                  <a:srgbClr val="FFFFFF"/>
                </a:solidFill>
              </a:rPr>
              <a:t>Cole</a:t>
            </a:r>
            <a:r>
              <a:rPr lang="cs-CZ" sz="3000">
                <a:solidFill>
                  <a:srgbClr val="FFFFFF"/>
                </a:solidFill>
              </a:rPr>
              <a:t>, </a:t>
            </a:r>
            <a:r>
              <a:rPr lang="cs-CZ" sz="3000" err="1">
                <a:solidFill>
                  <a:srgbClr val="FFFFFF"/>
                </a:solidFill>
              </a:rPr>
              <a:t>publishing</a:t>
            </a:r>
            <a:r>
              <a:rPr lang="cs-CZ" sz="3000">
                <a:solidFill>
                  <a:srgbClr val="FFFFFF"/>
                </a:solidFill>
              </a:rPr>
              <a:t> </a:t>
            </a:r>
            <a:r>
              <a:rPr lang="cs-CZ" sz="3000" err="1">
                <a:solidFill>
                  <a:srgbClr val="FFFFFF"/>
                </a:solidFill>
              </a:rPr>
              <a:t>under</a:t>
            </a:r>
            <a:r>
              <a:rPr lang="cs-CZ" sz="3000">
                <a:solidFill>
                  <a:srgbClr val="FFFFFF"/>
                </a:solidFill>
              </a:rPr>
              <a:t> </a:t>
            </a:r>
            <a:r>
              <a:rPr lang="cs-CZ" sz="3000" err="1">
                <a:solidFill>
                  <a:srgbClr val="FFFFFF"/>
                </a:solidFill>
              </a:rPr>
              <a:t>pen</a:t>
            </a:r>
            <a:r>
              <a:rPr lang="cs-CZ" sz="3000">
                <a:solidFill>
                  <a:srgbClr val="FFFFFF"/>
                </a:solidFill>
              </a:rPr>
              <a:t> </a:t>
            </a:r>
            <a:r>
              <a:rPr lang="cs-CZ" sz="3000" err="1">
                <a:solidFill>
                  <a:srgbClr val="FFFFFF"/>
                </a:solidFill>
              </a:rPr>
              <a:t>name</a:t>
            </a:r>
            <a:r>
              <a:rPr lang="cs-CZ" sz="3000">
                <a:solidFill>
                  <a:srgbClr val="FFFFFF"/>
                </a:solidFill>
              </a:rPr>
              <a:t> Felix </a:t>
            </a:r>
            <a:r>
              <a:rPr lang="cs-CZ" sz="3000" err="1">
                <a:solidFill>
                  <a:srgbClr val="FFFFFF"/>
                </a:solidFill>
              </a:rPr>
              <a:t>Summerly</a:t>
            </a:r>
            <a:r>
              <a:rPr lang="cs-CZ" sz="3000">
                <a:solidFill>
                  <a:srgbClr val="FFFFFF"/>
                </a:solidFill>
              </a:rPr>
              <a:t>  </a:t>
            </a:r>
            <a:r>
              <a:rPr lang="cs-CZ" sz="3000" err="1">
                <a:solidFill>
                  <a:srgbClr val="FFFFFF"/>
                </a:solidFill>
              </a:rPr>
              <a:t>popularised</a:t>
            </a:r>
            <a:r>
              <a:rPr lang="cs-CZ" sz="3000">
                <a:solidFill>
                  <a:srgbClr val="FFFFFF"/>
                </a:solidFill>
              </a:rPr>
              <a:t> 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 </a:t>
            </a:r>
            <a:r>
              <a:rPr lang="cs-CZ" sz="3000" err="1">
                <a:solidFill>
                  <a:srgbClr val="FFFFFF"/>
                </a:solidFill>
              </a:rPr>
              <a:t>tale</a:t>
            </a:r>
            <a:r>
              <a:rPr lang="cs-CZ" sz="3000">
                <a:solidFill>
                  <a:srgbClr val="FFFFFF"/>
                </a:solidFill>
              </a:rPr>
              <a:t> in </a:t>
            </a:r>
            <a:r>
              <a:rPr lang="cs-CZ" sz="3000" i="1" err="1">
                <a:solidFill>
                  <a:srgbClr val="FFFFFF"/>
                </a:solidFill>
              </a:rPr>
              <a:t>The</a:t>
            </a:r>
            <a:r>
              <a:rPr lang="cs-CZ" sz="3000" i="1">
                <a:solidFill>
                  <a:srgbClr val="FFFFFF"/>
                </a:solidFill>
              </a:rPr>
              <a:t> </a:t>
            </a:r>
            <a:r>
              <a:rPr lang="cs-CZ" sz="3000" i="1" err="1">
                <a:solidFill>
                  <a:srgbClr val="FFFFFF"/>
                </a:solidFill>
              </a:rPr>
              <a:t>Home</a:t>
            </a:r>
            <a:r>
              <a:rPr lang="cs-CZ" sz="3000" i="1">
                <a:solidFill>
                  <a:srgbClr val="FFFFFF"/>
                </a:solidFill>
              </a:rPr>
              <a:t> </a:t>
            </a:r>
            <a:r>
              <a:rPr lang="cs-CZ" sz="3000" i="1" err="1">
                <a:solidFill>
                  <a:srgbClr val="FFFFFF"/>
                </a:solidFill>
              </a:rPr>
              <a:t>Treasury</a:t>
            </a:r>
            <a:r>
              <a:rPr lang="cs-CZ" sz="3000">
                <a:solidFill>
                  <a:srgbClr val="FFFFFF"/>
                </a:solidFill>
              </a:rPr>
              <a:t>  and Joseph </a:t>
            </a:r>
            <a:r>
              <a:rPr lang="cs-CZ" sz="3000" err="1">
                <a:solidFill>
                  <a:srgbClr val="FFFFFF"/>
                </a:solidFill>
              </a:rPr>
              <a:t>Jacobs</a:t>
            </a:r>
            <a:r>
              <a:rPr lang="cs-CZ" sz="3000">
                <a:solidFill>
                  <a:srgbClr val="FFFFFF"/>
                </a:solidFill>
              </a:rPr>
              <a:t> </a:t>
            </a:r>
            <a:r>
              <a:rPr lang="cs-CZ" sz="3000" err="1">
                <a:solidFill>
                  <a:srgbClr val="FFFFFF"/>
                </a:solidFill>
              </a:rPr>
              <a:t>rewrote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it</a:t>
            </a:r>
            <a:r>
              <a:rPr lang="cs-CZ" sz="3000">
                <a:solidFill>
                  <a:srgbClr val="FFFFFF"/>
                </a:solidFill>
              </a:rPr>
              <a:t> in </a:t>
            </a:r>
            <a:r>
              <a:rPr lang="cs-CZ" sz="3000" i="1" err="1">
                <a:solidFill>
                  <a:srgbClr val="FFFFFF"/>
                </a:solidFill>
              </a:rPr>
              <a:t>English</a:t>
            </a:r>
            <a:r>
              <a:rPr lang="cs-CZ" sz="3000" i="1">
                <a:solidFill>
                  <a:srgbClr val="FFFFFF"/>
                </a:solidFill>
              </a:rPr>
              <a:t> </a:t>
            </a:r>
            <a:r>
              <a:rPr lang="cs-CZ" sz="3000" i="1" err="1">
                <a:solidFill>
                  <a:srgbClr val="FFFFFF"/>
                </a:solidFill>
              </a:rPr>
              <a:t>Fairy</a:t>
            </a:r>
            <a:r>
              <a:rPr lang="cs-CZ" sz="3000" i="1">
                <a:solidFill>
                  <a:srgbClr val="FFFFFF"/>
                </a:solidFill>
              </a:rPr>
              <a:t> </a:t>
            </a:r>
            <a:r>
              <a:rPr lang="cs-CZ" sz="3000" i="1" err="1">
                <a:solidFill>
                  <a:srgbClr val="FFFFFF"/>
                </a:solidFill>
              </a:rPr>
              <a:t>Tales</a:t>
            </a:r>
            <a:r>
              <a:rPr lang="cs-CZ" sz="3000">
                <a:solidFill>
                  <a:srgbClr val="FFFFFF"/>
                </a:solidFill>
              </a:rPr>
              <a:t> in 1890. </a:t>
            </a:r>
            <a:r>
              <a:rPr lang="cs-CZ" sz="3000" err="1">
                <a:solidFill>
                  <a:srgbClr val="FFFFFF"/>
                </a:solidFill>
              </a:rPr>
              <a:t>Jacobs</a:t>
            </a:r>
            <a:r>
              <a:rPr lang="cs-CZ" sz="3000">
                <a:solidFill>
                  <a:srgbClr val="FFFFFF"/>
                </a:solidFill>
              </a:rPr>
              <a:t>' </a:t>
            </a:r>
            <a:r>
              <a:rPr lang="cs-CZ" sz="3000" err="1">
                <a:solidFill>
                  <a:srgbClr val="FFFFFF"/>
                </a:solidFill>
              </a:rPr>
              <a:t>version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is</a:t>
            </a:r>
            <a:r>
              <a:rPr lang="cs-CZ" sz="3000">
                <a:solidFill>
                  <a:srgbClr val="FFFFFF"/>
                </a:solidFill>
              </a:rPr>
              <a:t> most </a:t>
            </a:r>
            <a:r>
              <a:rPr lang="cs-CZ" sz="3000" err="1">
                <a:solidFill>
                  <a:srgbClr val="FFFFFF"/>
                </a:solidFill>
              </a:rPr>
              <a:t>commonly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reprinted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today</a:t>
            </a:r>
            <a:r>
              <a:rPr lang="cs-CZ" sz="3000">
                <a:solidFill>
                  <a:srgbClr val="FFFFFF"/>
                </a:solidFill>
              </a:rPr>
              <a:t> and </a:t>
            </a:r>
            <a:r>
              <a:rPr lang="cs-CZ" sz="3000" err="1">
                <a:solidFill>
                  <a:srgbClr val="FFFFFF"/>
                </a:solidFill>
              </a:rPr>
              <a:t>it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is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believed</a:t>
            </a:r>
            <a:r>
              <a:rPr lang="cs-CZ" sz="3000">
                <a:solidFill>
                  <a:srgbClr val="FFFFFF"/>
                </a:solidFill>
              </a:rPr>
              <a:t> to </a:t>
            </a:r>
            <a:r>
              <a:rPr lang="cs-CZ" sz="3000" err="1">
                <a:solidFill>
                  <a:srgbClr val="FFFFFF"/>
                </a:solidFill>
              </a:rPr>
              <a:t>be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closer</a:t>
            </a:r>
            <a:r>
              <a:rPr lang="cs-CZ" sz="3000">
                <a:solidFill>
                  <a:srgbClr val="FFFFFF"/>
                </a:solidFill>
              </a:rPr>
              <a:t> to 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 oral </a:t>
            </a:r>
            <a:r>
              <a:rPr lang="cs-CZ" sz="3000" err="1">
                <a:solidFill>
                  <a:srgbClr val="FFFFFF"/>
                </a:solidFill>
              </a:rPr>
              <a:t>versions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than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Tabart's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because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it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lacks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the</a:t>
            </a:r>
            <a:r>
              <a:rPr lang="cs-CZ" sz="3000">
                <a:solidFill>
                  <a:srgbClr val="FFFFFF"/>
                </a:solidFill>
              </a:rPr>
              <a:t> </a:t>
            </a:r>
            <a:r>
              <a:rPr lang="cs-CZ" sz="3000" err="1">
                <a:solidFill>
                  <a:srgbClr val="FFFFFF"/>
                </a:solidFill>
              </a:rPr>
              <a:t>moralising</a:t>
            </a:r>
            <a:r>
              <a:rPr lang="cs-CZ" sz="30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98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AC436-6E6C-4346-AA48-7A80F2AF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5F9F8EC1-47A3-453D-B277-3D57ED1D4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498" y="1228769"/>
            <a:ext cx="171450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7" descr="Výsledek obrázku pro jack and the beanstalk">
            <a:extLst>
              <a:ext uri="{FF2B5EF4-FFF2-40B4-BE49-F238E27FC236}">
                <a16:creationId xmlns:a16="http://schemas.microsoft.com/office/drawing/2014/main" id="{48750C08-63B8-4601-904E-F6C502116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76" y="3311005"/>
            <a:ext cx="3497782" cy="2477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9" descr="Výsledek obrázku pro jack and the beanstalk">
            <a:extLst>
              <a:ext uri="{FF2B5EF4-FFF2-40B4-BE49-F238E27FC236}">
                <a16:creationId xmlns:a16="http://schemas.microsoft.com/office/drawing/2014/main" id="{8B0A833B-C8F1-4293-8E02-908D0822A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85" y="3305175"/>
            <a:ext cx="3551248" cy="248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1" descr="Výsledek obrázku pro jack and the beanstalk">
            <a:extLst>
              <a:ext uri="{FF2B5EF4-FFF2-40B4-BE49-F238E27FC236}">
                <a16:creationId xmlns:a16="http://schemas.microsoft.com/office/drawing/2014/main" id="{4FB724C6-673A-4C9C-94C3-88F73FBEC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74" y="1183738"/>
            <a:ext cx="5640388" cy="1755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13" descr="Výsledek obrázku pro jack and the beanstalk">
            <a:extLst>
              <a:ext uri="{FF2B5EF4-FFF2-40B4-BE49-F238E27FC236}">
                <a16:creationId xmlns:a16="http://schemas.microsoft.com/office/drawing/2014/main" id="{81B9225F-5D3D-4FBB-9E71-AE2ED014A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162" y="1228769"/>
            <a:ext cx="1748392" cy="170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1699C1B-D9DE-4AD7-AA19-B57CE1126D5E}"/>
              </a:ext>
            </a:extLst>
          </p:cNvPr>
          <p:cNvSpPr txBox="1"/>
          <p:nvPr/>
        </p:nvSpPr>
        <p:spPr>
          <a:xfrm>
            <a:off x="8491331" y="4182344"/>
            <a:ext cx="3008426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200" err="1">
                <a:hlinkClick r:id="rId7"/>
              </a:rPr>
              <a:t>Fairytale</a:t>
            </a:r>
            <a:r>
              <a:rPr lang="cs-CZ" sz="3200">
                <a:hlinkClick r:id="rId7"/>
              </a:rPr>
              <a:t> in </a:t>
            </a:r>
            <a:r>
              <a:rPr lang="cs-CZ" sz="3200" err="1">
                <a:hlinkClick r:id="rId7"/>
              </a:rPr>
              <a:t>English</a:t>
            </a: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61207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52993-43B3-4A2F-887D-68A134C4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25717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4800"/>
              <a:t>FILM VERSION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D96986-A496-4836-8938-9D44C5DE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800225"/>
            <a:ext cx="11194906" cy="5171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3000" err="1"/>
              <a:t>The</a:t>
            </a:r>
            <a:r>
              <a:rPr lang="cs-CZ" sz="3000"/>
              <a:t> </a:t>
            </a:r>
            <a:r>
              <a:rPr lang="cs-CZ" sz="3000" err="1"/>
              <a:t>name</a:t>
            </a:r>
            <a:r>
              <a:rPr lang="cs-CZ" sz="3000"/>
              <a:t> </a:t>
            </a:r>
            <a:r>
              <a:rPr lang="cs-CZ" sz="3000" err="1"/>
              <a:t>of</a:t>
            </a:r>
            <a:r>
              <a:rPr lang="cs-CZ" sz="3000"/>
              <a:t> </a:t>
            </a:r>
            <a:r>
              <a:rPr lang="cs-CZ" sz="3000" err="1"/>
              <a:t>movie</a:t>
            </a:r>
            <a:r>
              <a:rPr lang="cs-CZ" sz="3000"/>
              <a:t> </a:t>
            </a:r>
            <a:r>
              <a:rPr lang="cs-CZ" sz="3000" err="1"/>
              <a:t>is</a:t>
            </a:r>
            <a:r>
              <a:rPr lang="cs-CZ" sz="3000"/>
              <a:t> "Jack </a:t>
            </a:r>
            <a:r>
              <a:rPr lang="cs-CZ" sz="3000" err="1"/>
              <a:t>the</a:t>
            </a:r>
            <a:r>
              <a:rPr lang="cs-CZ" sz="3000"/>
              <a:t> </a:t>
            </a:r>
            <a:r>
              <a:rPr lang="cs-CZ" sz="3000" err="1"/>
              <a:t>Giant</a:t>
            </a:r>
            <a:r>
              <a:rPr lang="cs-CZ" sz="3000"/>
              <a:t> </a:t>
            </a:r>
            <a:r>
              <a:rPr lang="cs-CZ" sz="3000" err="1"/>
              <a:t>Slayer</a:t>
            </a:r>
            <a:r>
              <a:rPr lang="cs-CZ" sz="3000"/>
              <a:t>"</a:t>
            </a:r>
            <a:endParaRPr lang="cs-CZ"/>
          </a:p>
          <a:p>
            <a:pPr marL="0" indent="0" algn="just">
              <a:buNone/>
            </a:pPr>
            <a:r>
              <a:rPr lang="cs-CZ" sz="3000" err="1"/>
              <a:t>Movie</a:t>
            </a:r>
            <a:r>
              <a:rPr lang="cs-CZ" sz="3000"/>
              <a:t> </a:t>
            </a:r>
            <a:r>
              <a:rPr lang="cs-CZ" sz="3000" err="1"/>
              <a:t>is</a:t>
            </a:r>
            <a:r>
              <a:rPr lang="cs-CZ" sz="3000"/>
              <a:t> very much </a:t>
            </a:r>
            <a:r>
              <a:rPr lang="cs-CZ" sz="3000" err="1"/>
              <a:t>different</a:t>
            </a:r>
            <a:r>
              <a:rPr lang="cs-CZ" sz="3000"/>
              <a:t> </a:t>
            </a:r>
            <a:r>
              <a:rPr lang="cs-CZ" sz="3000" err="1"/>
              <a:t>from</a:t>
            </a:r>
            <a:r>
              <a:rPr lang="cs-CZ" sz="3000"/>
              <a:t> </a:t>
            </a:r>
            <a:r>
              <a:rPr lang="cs-CZ" sz="3000" err="1"/>
              <a:t>the</a:t>
            </a:r>
            <a:r>
              <a:rPr lang="cs-CZ" sz="3000"/>
              <a:t> </a:t>
            </a:r>
            <a:r>
              <a:rPr lang="cs-CZ" sz="3000" err="1"/>
              <a:t>original</a:t>
            </a:r>
            <a:r>
              <a:rPr lang="cs-CZ" sz="3000"/>
              <a:t> </a:t>
            </a:r>
            <a:r>
              <a:rPr lang="cs-CZ" sz="3000" err="1"/>
              <a:t>version</a:t>
            </a:r>
          </a:p>
          <a:p>
            <a:pPr marL="0" indent="0" algn="just">
              <a:buNone/>
            </a:pPr>
            <a:r>
              <a:rPr lang="cs-CZ" sz="3000" err="1"/>
              <a:t>The</a:t>
            </a:r>
            <a:r>
              <a:rPr lang="cs-CZ" sz="3000"/>
              <a:t> </a:t>
            </a:r>
            <a:r>
              <a:rPr lang="cs-CZ" sz="3000" err="1"/>
              <a:t>main</a:t>
            </a:r>
            <a:r>
              <a:rPr lang="cs-CZ" sz="3000"/>
              <a:t> </a:t>
            </a:r>
            <a:r>
              <a:rPr lang="cs-CZ" sz="3000" err="1"/>
              <a:t>hero</a:t>
            </a:r>
            <a:r>
              <a:rPr lang="cs-CZ" sz="3000"/>
              <a:t> </a:t>
            </a:r>
            <a:r>
              <a:rPr lang="cs-CZ" sz="3000" err="1"/>
              <a:t>is</a:t>
            </a:r>
            <a:r>
              <a:rPr lang="cs-CZ" sz="3000"/>
              <a:t> a </a:t>
            </a:r>
            <a:r>
              <a:rPr lang="cs-CZ" sz="3000" err="1"/>
              <a:t>young</a:t>
            </a:r>
            <a:r>
              <a:rPr lang="cs-CZ" sz="3000"/>
              <a:t> </a:t>
            </a:r>
            <a:r>
              <a:rPr lang="cs-CZ" sz="3000" err="1"/>
              <a:t>farmer</a:t>
            </a:r>
            <a:r>
              <a:rPr lang="cs-CZ" sz="3000"/>
              <a:t> Jack, </a:t>
            </a:r>
            <a:r>
              <a:rPr lang="cs-CZ" sz="3000" err="1"/>
              <a:t>who</a:t>
            </a:r>
            <a:r>
              <a:rPr lang="cs-CZ" sz="3000"/>
              <a:t> </a:t>
            </a:r>
            <a:r>
              <a:rPr lang="cs-CZ" sz="3000" err="1"/>
              <a:t>loves</a:t>
            </a:r>
            <a:r>
              <a:rPr lang="cs-CZ" sz="3000"/>
              <a:t> legend, his most favorite </a:t>
            </a:r>
            <a:r>
              <a:rPr lang="cs-CZ" sz="3000" err="1"/>
              <a:t>is</a:t>
            </a:r>
            <a:r>
              <a:rPr lang="cs-CZ" sz="3000"/>
              <a:t> </a:t>
            </a:r>
            <a:r>
              <a:rPr lang="cs-CZ" sz="3000" err="1"/>
              <a:t>about</a:t>
            </a:r>
            <a:r>
              <a:rPr lang="cs-CZ" sz="3000"/>
              <a:t> </a:t>
            </a:r>
            <a:r>
              <a:rPr lang="cs-CZ" sz="3000" err="1"/>
              <a:t>magic</a:t>
            </a:r>
            <a:r>
              <a:rPr lang="cs-CZ" sz="3000"/>
              <a:t> </a:t>
            </a:r>
            <a:r>
              <a:rPr lang="cs-CZ" sz="3000" err="1"/>
              <a:t>beans</a:t>
            </a:r>
            <a:r>
              <a:rPr lang="cs-CZ" sz="3000"/>
              <a:t>, king Eric and </a:t>
            </a:r>
            <a:r>
              <a:rPr lang="cs-CZ" sz="3000" err="1"/>
              <a:t>giants</a:t>
            </a:r>
          </a:p>
          <a:p>
            <a:pPr marL="0" indent="0" algn="just">
              <a:buNone/>
            </a:pPr>
            <a:r>
              <a:rPr lang="cs-CZ" sz="3000"/>
              <a:t>But legend </a:t>
            </a:r>
            <a:r>
              <a:rPr lang="cs-CZ" sz="3000" err="1"/>
              <a:t>is</a:t>
            </a:r>
            <a:r>
              <a:rPr lang="cs-CZ" sz="3000"/>
              <a:t> reality and he </a:t>
            </a:r>
            <a:r>
              <a:rPr lang="cs-CZ" sz="3000" err="1"/>
              <a:t>convinced</a:t>
            </a:r>
            <a:r>
              <a:rPr lang="cs-CZ" sz="3000"/>
              <a:t> </a:t>
            </a:r>
            <a:r>
              <a:rPr lang="cs-CZ" sz="3000" err="1"/>
              <a:t>himself</a:t>
            </a:r>
            <a:r>
              <a:rPr lang="cs-CZ" sz="3000"/>
              <a:t> </a:t>
            </a:r>
            <a:r>
              <a:rPr lang="cs-CZ" sz="3000" err="1"/>
              <a:t>that</a:t>
            </a:r>
            <a:r>
              <a:rPr lang="cs-CZ" sz="3000"/>
              <a:t> </a:t>
            </a:r>
            <a:r>
              <a:rPr lang="cs-CZ" sz="3000" err="1"/>
              <a:t>the</a:t>
            </a:r>
            <a:r>
              <a:rPr lang="cs-CZ" sz="3000"/>
              <a:t> </a:t>
            </a:r>
            <a:r>
              <a:rPr lang="cs-CZ" sz="3000" err="1"/>
              <a:t>beans</a:t>
            </a:r>
            <a:r>
              <a:rPr lang="cs-CZ" sz="3000"/>
              <a:t> </a:t>
            </a:r>
            <a:r>
              <a:rPr lang="cs-CZ" sz="3000" err="1"/>
              <a:t>could</a:t>
            </a:r>
            <a:r>
              <a:rPr lang="cs-CZ" sz="3000"/>
              <a:t> cause </a:t>
            </a:r>
            <a:r>
              <a:rPr lang="cs-CZ" sz="3000" err="1"/>
              <a:t>great</a:t>
            </a:r>
            <a:r>
              <a:rPr lang="cs-CZ" sz="3000"/>
              <a:t> </a:t>
            </a:r>
            <a:r>
              <a:rPr lang="cs-CZ" sz="3000" err="1"/>
              <a:t>problems</a:t>
            </a:r>
          </a:p>
          <a:p>
            <a:pPr marL="0" indent="0" algn="just">
              <a:buNone/>
            </a:pPr>
            <a:r>
              <a:rPr lang="cs-CZ" sz="3000"/>
              <a:t>Jack </a:t>
            </a:r>
            <a:r>
              <a:rPr lang="cs-CZ" sz="3000" err="1"/>
              <a:t>fights</a:t>
            </a:r>
            <a:r>
              <a:rPr lang="cs-CZ" sz="3000"/>
              <a:t> </a:t>
            </a:r>
            <a:r>
              <a:rPr lang="cs-CZ" sz="3000" err="1"/>
              <a:t>with</a:t>
            </a:r>
            <a:r>
              <a:rPr lang="cs-CZ" sz="3000"/>
              <a:t> </a:t>
            </a:r>
            <a:r>
              <a:rPr lang="cs-CZ" sz="3000" err="1"/>
              <a:t>the</a:t>
            </a:r>
            <a:r>
              <a:rPr lang="cs-CZ" sz="3000"/>
              <a:t> </a:t>
            </a:r>
            <a:r>
              <a:rPr lang="cs-CZ" sz="3000" err="1"/>
              <a:t>giants</a:t>
            </a:r>
            <a:r>
              <a:rPr lang="cs-CZ" sz="3000"/>
              <a:t>, </a:t>
            </a:r>
            <a:r>
              <a:rPr lang="cs-CZ" sz="3000" err="1"/>
              <a:t>who</a:t>
            </a:r>
            <a:r>
              <a:rPr lang="cs-CZ" sz="3000"/>
              <a:t> </a:t>
            </a:r>
            <a:r>
              <a:rPr lang="cs-CZ" sz="3000" err="1"/>
              <a:t>want</a:t>
            </a:r>
            <a:r>
              <a:rPr lang="cs-CZ" sz="3000"/>
              <a:t> to </a:t>
            </a:r>
            <a:r>
              <a:rPr lang="cs-CZ" sz="3000" err="1"/>
              <a:t>gain</a:t>
            </a:r>
            <a:r>
              <a:rPr lang="cs-CZ" sz="3000"/>
              <a:t> area, </a:t>
            </a:r>
            <a:r>
              <a:rPr lang="cs-CZ" sz="3000" err="1"/>
              <a:t>which</a:t>
            </a:r>
            <a:r>
              <a:rPr lang="cs-CZ" sz="3000"/>
              <a:t> </a:t>
            </a:r>
            <a:r>
              <a:rPr lang="cs-CZ" sz="3000" err="1"/>
              <a:t>were</a:t>
            </a:r>
            <a:r>
              <a:rPr lang="cs-CZ" sz="3000"/>
              <a:t> in </a:t>
            </a:r>
            <a:r>
              <a:rPr lang="cs-CZ" sz="3000" err="1"/>
              <a:t>the</a:t>
            </a:r>
            <a:r>
              <a:rPr lang="cs-CZ" sz="3000"/>
              <a:t> past </a:t>
            </a:r>
            <a:r>
              <a:rPr lang="cs-CZ" sz="3000" err="1"/>
              <a:t>their</a:t>
            </a:r>
          </a:p>
          <a:p>
            <a:pPr marL="0" indent="0" algn="just">
              <a:buNone/>
            </a:pPr>
            <a:r>
              <a:rPr lang="cs-CZ" sz="3000" err="1"/>
              <a:t>Director</a:t>
            </a:r>
            <a:r>
              <a:rPr lang="cs-CZ" sz="3000"/>
              <a:t>: Bryan Singer</a:t>
            </a:r>
          </a:p>
          <a:p>
            <a:pPr marL="0" indent="0" algn="just">
              <a:buNone/>
            </a:pPr>
            <a:r>
              <a:rPr lang="cs-CZ" sz="3000" err="1"/>
              <a:t>Actors</a:t>
            </a:r>
            <a:r>
              <a:rPr lang="cs-CZ" sz="3000"/>
              <a:t>:   Nicholas </a:t>
            </a:r>
            <a:r>
              <a:rPr lang="cs-CZ" sz="3000" err="1"/>
              <a:t>Hoult</a:t>
            </a:r>
            <a:r>
              <a:rPr lang="cs-CZ" sz="3000"/>
              <a:t> – Jack, Eleanor </a:t>
            </a:r>
            <a:r>
              <a:rPr lang="cs-CZ" sz="3000" err="1"/>
              <a:t>Tomlinson</a:t>
            </a:r>
            <a:r>
              <a:rPr lang="cs-CZ" sz="3000"/>
              <a:t> – </a:t>
            </a:r>
            <a:r>
              <a:rPr lang="cs-CZ" sz="3000" err="1"/>
              <a:t>princess</a:t>
            </a:r>
            <a:r>
              <a:rPr lang="cs-CZ" sz="3000"/>
              <a:t> Isabell</a:t>
            </a:r>
          </a:p>
          <a:p>
            <a:pPr marL="0" indent="0">
              <a:buNone/>
            </a:pP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409035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movieposter (1).jpg">
            <a:extLst>
              <a:ext uri="{FF2B5EF4-FFF2-40B4-BE49-F238E27FC236}">
                <a16:creationId xmlns:a16="http://schemas.microsoft.com/office/drawing/2014/main" id="{4CC65DF8-578B-43A0-B018-EF3DCC32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252165"/>
            <a:ext cx="2820034" cy="4062784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140932F5-8C31-4856-A4E7-67D51B93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2152350"/>
            <a:ext cx="3437774" cy="2746675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F6850B70-CC1B-435C-AAF1-31A726A1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1180278"/>
            <a:ext cx="2876203" cy="41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F604E-90D3-4296-A791-C54DC6FF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310A2CE-683D-4FDC-A662-713517104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414" y="735959"/>
            <a:ext cx="7842250" cy="56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2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57DDED4171844C8000890DD4EF972B" ma:contentTypeVersion="4" ma:contentTypeDescription="Vytvoří nový dokument" ma:contentTypeScope="" ma:versionID="af4280ed3df7f759e1cd4403b287f5df">
  <xsd:schema xmlns:xsd="http://www.w3.org/2001/XMLSchema" xmlns:xs="http://www.w3.org/2001/XMLSchema" xmlns:p="http://schemas.microsoft.com/office/2006/metadata/properties" xmlns:ns2="3e85689c-2e07-45a3-bfd2-de4675cb42e2" xmlns:ns3="aebbfe0c-14be-479b-b08f-907f8c43eed1" targetNamespace="http://schemas.microsoft.com/office/2006/metadata/properties" ma:root="true" ma:fieldsID="94f3a4fd17b15737babdb0a0e6ffc314" ns2:_="" ns3:_="">
    <xsd:import namespace="3e85689c-2e07-45a3-bfd2-de4675cb42e2"/>
    <xsd:import namespace="aebbfe0c-14be-479b-b08f-907f8c43ee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5689c-2e07-45a3-bfd2-de4675cb4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bfe0c-14be-479b-b08f-907f8c43ee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bbfe0c-14be-479b-b08f-907f8c43eed1">
      <UserInfo>
        <DisplayName>t.sandova.15</DisplayName>
        <AccountId>13</AccountId>
        <AccountType/>
      </UserInfo>
      <UserInfo>
        <DisplayName>h.fojtikova.15</DisplayName>
        <AccountId>12</AccountId>
        <AccountType/>
      </UserInfo>
      <UserInfo>
        <DisplayName>e.havlikova.15</DisplayName>
        <AccountId>6</AccountId>
        <AccountType/>
      </UserInfo>
      <UserInfo>
        <DisplayName>Fazolky</DisplayName>
        <AccountId>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1AF8CB-F975-4C66-BC0C-C4B5A1B0F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5689c-2e07-45a3-bfd2-de4675cb42e2"/>
    <ds:schemaRef ds:uri="aebbfe0c-14be-479b-b08f-907f8c43ee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E241FE-C4A3-451D-8399-ACA5C7BA9FA9}">
  <ds:schemaRefs>
    <ds:schemaRef ds:uri="http://schemas.microsoft.com/office/2006/metadata/properties"/>
    <ds:schemaRef ds:uri="http://schemas.microsoft.com/office/infopath/2007/PartnerControls"/>
    <ds:schemaRef ds:uri="aebbfe0c-14be-479b-b08f-907f8c43eed1"/>
  </ds:schemaRefs>
</ds:datastoreItem>
</file>

<file path=customXml/itemProps3.xml><?xml version="1.0" encoding="utf-8"?>
<ds:datastoreItem xmlns:ds="http://schemas.openxmlformats.org/officeDocument/2006/customXml" ds:itemID="{84F72873-24E1-43F3-9E2F-B4E27BB4A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Nebe</vt:lpstr>
      <vt:lpstr> THE LEGEND OF MAGIC BEANS</vt:lpstr>
      <vt:lpstr>THE BROTHERS GRIMM (18-19 CENTURY)</vt:lpstr>
      <vt:lpstr>PowerPoint Presentation</vt:lpstr>
      <vt:lpstr>FAIRYTALE VERSION</vt:lpstr>
      <vt:lpstr>PowerPoint Presentation</vt:lpstr>
      <vt:lpstr>FILM VERSION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THE LEGEND OF MAGIC BEANS</dc:title>
  <cp:revision>1</cp:revision>
  <dcterms:modified xsi:type="dcterms:W3CDTF">2017-11-19T14:59:22Z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0x0101005057DDED4171844C8000890DD4EF972B</vt:lpwstr>
  </property>
</Properties>
</file>