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4" r:id="rId11"/>
    <p:sldId id="263" r:id="rId12"/>
    <p:sldId id="261" r:id="rId13"/>
    <p:sldId id="26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b07" initials="i" lastIdx="1" clrIdx="0">
    <p:extLst>
      <p:ext uri="{19B8F6BF-5375-455C-9EA6-DF929625EA0E}">
        <p15:presenceInfo xmlns:p15="http://schemas.microsoft.com/office/powerpoint/2012/main" userId="S-1-5-21-1850399252-4096054103-479346521-2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6T11:17:05.287" idx="1">
    <p:pos x="6720" y="707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60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51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79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3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01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15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48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9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1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66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6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68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71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8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91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78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AC5D-ABB8-4106-B86C-C4234E9266B7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4C5B-8AF3-49C3-8560-5F92F6940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963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qr.cz/content/stvo%C5%99en%C3%AD-sv%C4%9Bta-boh%C5%AF" TargetMode="External"/><Relationship Id="rId2" Type="http://schemas.openxmlformats.org/officeDocument/2006/relationships/hyperlink" Target="http://www.starovekyegypt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kingove.mysteria.cz/stvoreni-sveta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Creative of the world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Tomas Kocian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68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Arab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creatived</a:t>
            </a:r>
            <a:r>
              <a:rPr lang="cs-CZ" dirty="0" smtClean="0"/>
              <a:t> Alláh</a:t>
            </a:r>
            <a:endParaRPr lang="cs-CZ" dirty="0"/>
          </a:p>
        </p:txBody>
      </p:sp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91" y="2408838"/>
            <a:ext cx="562927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www.starovekyegypt.net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spqr.cz/content/stvo%C5%99en%C3%AD-sv%C4%9Bta-boh%C5%AF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vikingove.mysteria.cz/stvoreni-sveta.html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2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guestion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6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73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Egypt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beginning was sea and in the middle was hill - island of flames</a:t>
            </a:r>
          </a:p>
          <a:p>
            <a:r>
              <a:rPr lang="en-GB" dirty="0" smtClean="0"/>
              <a:t>Got Thovt carried the egg </a:t>
            </a:r>
          </a:p>
          <a:p>
            <a:r>
              <a:rPr lang="en-GB" dirty="0" smtClean="0"/>
              <a:t>From this egg hatched the Sun – got Amon</a:t>
            </a:r>
          </a:p>
          <a:p>
            <a:r>
              <a:rPr lang="en-GB" dirty="0" smtClean="0"/>
              <a:t>Amon from clay creative human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3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97" y="40365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Greece (from </a:t>
            </a:r>
            <a:r>
              <a:rPr lang="en-GB" dirty="0" err="1" smtClean="0"/>
              <a:t>Hésiodés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beginning was Chaos</a:t>
            </a:r>
          </a:p>
          <a:p>
            <a:r>
              <a:rPr lang="en-GB" dirty="0" smtClean="0"/>
              <a:t>From Chaos rise Gaia (earth), </a:t>
            </a:r>
            <a:r>
              <a:rPr lang="en-GB" dirty="0" err="1" smtClean="0"/>
              <a:t>Éros</a:t>
            </a:r>
            <a:r>
              <a:rPr lang="en-GB" dirty="0" smtClean="0"/>
              <a:t> (connecting power), </a:t>
            </a:r>
            <a:r>
              <a:rPr lang="en-GB" dirty="0" err="1" smtClean="0"/>
              <a:t>Erebos</a:t>
            </a:r>
            <a:r>
              <a:rPr lang="en-GB" dirty="0" smtClean="0"/>
              <a:t> (dark) and Nyx (night)</a:t>
            </a:r>
          </a:p>
          <a:p>
            <a:r>
              <a:rPr lang="en-GB" dirty="0" smtClean="0"/>
              <a:t>Gaia from self creative the sky, mountains and sea</a:t>
            </a:r>
          </a:p>
          <a:p>
            <a:r>
              <a:rPr lang="en-GB" dirty="0" err="1" smtClean="0"/>
              <a:t>Erebos</a:t>
            </a:r>
            <a:r>
              <a:rPr lang="en-GB" dirty="0" smtClean="0"/>
              <a:t> and Nyx born Day and Light</a:t>
            </a:r>
          </a:p>
        </p:txBody>
      </p:sp>
    </p:spTree>
    <p:extLst>
      <p:ext uri="{BB962C8B-B14F-4D97-AF65-F5344CB8AC3E}">
        <p14:creationId xmlns:p14="http://schemas.microsoft.com/office/powerpoint/2010/main" val="10066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9" y="42836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řecké stvoření svě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72" y="1810543"/>
            <a:ext cx="4752000" cy="22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Vikings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beginning </a:t>
            </a:r>
            <a:r>
              <a:rPr lang="cs-CZ" dirty="0" err="1" smtClean="0"/>
              <a:t>was</a:t>
            </a:r>
            <a:r>
              <a:rPr lang="en-GB" dirty="0" smtClean="0"/>
              <a:t> empty gap with 2 world (fiery, ice-cold) </a:t>
            </a:r>
          </a:p>
          <a:p>
            <a:r>
              <a:rPr lang="en-GB" dirty="0" smtClean="0"/>
              <a:t>From</a:t>
            </a:r>
            <a:r>
              <a:rPr lang="en-GB" dirty="0" smtClean="0"/>
              <a:t> melting snow were created giant (</a:t>
            </a:r>
            <a:r>
              <a:rPr lang="en-GB" dirty="0" err="1" smtClean="0"/>
              <a:t>Ymi</a:t>
            </a:r>
            <a:r>
              <a:rPr lang="en-GB" dirty="0" smtClean="0"/>
              <a:t>) and cow</a:t>
            </a:r>
          </a:p>
          <a:p>
            <a:r>
              <a:rPr lang="en-GB" dirty="0" err="1" smtClean="0"/>
              <a:t>Ymi</a:t>
            </a:r>
            <a:r>
              <a:rPr lang="en-GB" dirty="0" smtClean="0"/>
              <a:t> gave birth to </a:t>
            </a:r>
            <a:r>
              <a:rPr lang="en-GB" dirty="0" err="1" smtClean="0"/>
              <a:t>Ódin</a:t>
            </a:r>
            <a:r>
              <a:rPr lang="en-GB" dirty="0" smtClean="0"/>
              <a:t>, </a:t>
            </a:r>
            <a:r>
              <a:rPr lang="en-GB" dirty="0" err="1" smtClean="0"/>
              <a:t>Vili</a:t>
            </a:r>
            <a:r>
              <a:rPr lang="en-GB" dirty="0" smtClean="0"/>
              <a:t> and </a:t>
            </a:r>
            <a:r>
              <a:rPr lang="en-GB" dirty="0" err="1" smtClean="0"/>
              <a:t>Vé</a:t>
            </a:r>
            <a:r>
              <a:rPr lang="en-GB" dirty="0" smtClean="0"/>
              <a:t> between him broke out the war</a:t>
            </a:r>
          </a:p>
          <a:p>
            <a:r>
              <a:rPr lang="en-GB" dirty="0" err="1" smtClean="0"/>
              <a:t>Bor‘s</a:t>
            </a:r>
            <a:r>
              <a:rPr lang="en-GB" dirty="0" smtClean="0"/>
              <a:t> sons produced from wood first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1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thórovo klad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35" y="575919"/>
            <a:ext cx="6048000" cy="6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Aztec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Firs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Ometeotla</a:t>
            </a:r>
            <a:endParaRPr lang="cs-CZ" dirty="0" smtClean="0"/>
          </a:p>
          <a:p>
            <a:r>
              <a:rPr lang="cs-CZ" dirty="0" smtClean="0"/>
              <a:t>He had 4 </a:t>
            </a:r>
            <a:r>
              <a:rPr lang="cs-CZ" dirty="0" err="1" smtClean="0"/>
              <a:t>sons</a:t>
            </a:r>
            <a:endParaRPr lang="cs-CZ" dirty="0"/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creatived</a:t>
            </a:r>
            <a:r>
              <a:rPr lang="cs-CZ" dirty="0" smtClean="0"/>
              <a:t> </a:t>
            </a:r>
            <a:r>
              <a:rPr lang="cs-CZ" dirty="0"/>
              <a:t>(and </a:t>
            </a:r>
            <a:r>
              <a:rPr lang="cs-CZ" dirty="0" err="1" smtClean="0"/>
              <a:t>destroyed</a:t>
            </a:r>
            <a:r>
              <a:rPr lang="cs-CZ" dirty="0" smtClean="0"/>
              <a:t>) 4 </a:t>
            </a:r>
            <a:r>
              <a:rPr lang="cs-CZ" dirty="0" err="1" smtClean="0"/>
              <a:t>world</a:t>
            </a:r>
            <a:endParaRPr lang="cs-CZ" dirty="0"/>
          </a:p>
          <a:p>
            <a:r>
              <a:rPr lang="cs-CZ" dirty="0" smtClean="0"/>
              <a:t>5.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created self-esteem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god</a:t>
            </a:r>
            <a:r>
              <a:rPr lang="cs-CZ" dirty="0" smtClean="0"/>
              <a:t> </a:t>
            </a:r>
            <a:r>
              <a:rPr lang="cs-CZ" dirty="0" err="1" smtClean="0"/>
              <a:t>Nanahuatzina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creatived</a:t>
            </a:r>
            <a:r>
              <a:rPr lang="cs-CZ" dirty="0" smtClean="0"/>
              <a:t> </a:t>
            </a:r>
            <a:r>
              <a:rPr lang="cs-CZ" dirty="0" err="1" smtClean="0"/>
              <a:t>peoples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2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34" y="1838067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Neonový poutač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56</TotalTime>
  <Words>191</Words>
  <Application>Microsoft Office PowerPoint</Application>
  <PresentationFormat>Širokoúhlá obrazovka</PresentationFormat>
  <Paragraphs>31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Berlín</vt:lpstr>
      <vt:lpstr>Creative of the world</vt:lpstr>
      <vt:lpstr>Egypt</vt:lpstr>
      <vt:lpstr>Prezentace aplikace PowerPoint</vt:lpstr>
      <vt:lpstr>Greece (from Hésiodés)</vt:lpstr>
      <vt:lpstr>Prezentace aplikace PowerPoint</vt:lpstr>
      <vt:lpstr>Vikings</vt:lpstr>
      <vt:lpstr>Prezentace aplikace PowerPoint</vt:lpstr>
      <vt:lpstr>Aztec</vt:lpstr>
      <vt:lpstr>Prezentace aplikace PowerPoint</vt:lpstr>
      <vt:lpstr>Arab</vt:lpstr>
      <vt:lpstr>resources</vt:lpstr>
      <vt:lpstr>Any guestion?</vt:lpstr>
      <vt:lpstr>Thanks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 of the world</dc:title>
  <dc:creator>itb07</dc:creator>
  <cp:lastModifiedBy>itb07</cp:lastModifiedBy>
  <cp:revision>9</cp:revision>
  <dcterms:created xsi:type="dcterms:W3CDTF">2017-11-06T10:09:32Z</dcterms:created>
  <dcterms:modified xsi:type="dcterms:W3CDTF">2017-11-13T10:32:21Z</dcterms:modified>
</cp:coreProperties>
</file>