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58" r:id="rId1"/>
  </p:sldMasterIdLst>
  <p:sldIdLst>
    <p:sldId id="256" r:id="rId2"/>
    <p:sldId id="258" r:id="rId3"/>
    <p:sldId id="266" r:id="rId4"/>
    <p:sldId id="257" r:id="rId5"/>
    <p:sldId id="259" r:id="rId6"/>
    <p:sldId id="260" r:id="rId7"/>
    <p:sldId id="264" r:id="rId8"/>
    <p:sldId id="261" r:id="rId9"/>
    <p:sldId id="262" r:id="rId10"/>
    <p:sldId id="265" r:id="rId11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>
        <p:scale>
          <a:sx n="100" d="100"/>
          <a:sy n="100" d="100"/>
        </p:scale>
        <p:origin x="156" y="45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95269" y="1122363"/>
            <a:ext cx="9001462" cy="2387600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95269" y="3602038"/>
            <a:ext cx="9001462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smtClean="0"/>
              <a:t>Kliknutím lze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35F8E9-7E0F-4CE9-B75F-1486B5D2EEEB}" type="datetimeFigureOut">
              <a:rPr lang="cs-CZ" smtClean="0"/>
              <a:t>13. 11. 2017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68CCE3-818E-487C-A46A-CBC8AC40227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220176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>
        <p14:flash/>
      </p:transition>
    </mc:Choice>
    <mc:Fallback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atický obrázek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4289372"/>
            <a:ext cx="10367564" cy="819355"/>
          </a:xfr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13806" y="621321"/>
            <a:ext cx="10367564" cy="3379735"/>
          </a:xfrm>
          <a:noFill/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5108728"/>
            <a:ext cx="10365998" cy="682472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35F8E9-7E0F-4CE9-B75F-1486B5D2EEEB}" type="datetimeFigureOut">
              <a:rPr lang="cs-CZ" smtClean="0"/>
              <a:t>13. 11. 2017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68CCE3-818E-487C-A46A-CBC8AC40227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227549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>
        <p14:flash/>
      </p:transition>
    </mc:Choice>
    <mc:Fallback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ázev a popis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3424859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4204820"/>
            <a:ext cx="10353761" cy="1592186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35F8E9-7E0F-4CE9-B75F-1486B5D2EEEB}" type="datetimeFigureOut">
              <a:rPr lang="cs-CZ" smtClean="0"/>
              <a:t>13. 11. 2017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68CCE3-818E-487C-A46A-CBC8AC40227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751459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>
        <p14:flash/>
      </p:transition>
    </mc:Choice>
    <mc:Fallback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ce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426812"/>
          </a:xfrm>
        </p:spPr>
        <p:txBody>
          <a:bodyPr anchor="t">
            <a:normAutofit/>
          </a:bodyPr>
          <a:lstStyle>
            <a:lvl1pPr marL="0" indent="0" algn="r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204821"/>
            <a:ext cx="10353762" cy="158638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35F8E9-7E0F-4CE9-B75F-1486B5D2EEEB}" type="datetimeFigureOut">
              <a:rPr lang="cs-CZ" smtClean="0"/>
              <a:t>13. 11. 2017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68CCE3-818E-487C-A46A-CBC8AC402276}" type="slidenum">
              <a:rPr lang="cs-CZ" smtClean="0"/>
              <a:t>‹#›</a:t>
            </a:fld>
            <a:endParaRPr lang="cs-CZ"/>
          </a:p>
        </p:txBody>
      </p:sp>
      <p:sp>
        <p:nvSpPr>
          <p:cNvPr id="11" name="TextBox 10"/>
          <p:cNvSpPr txBox="1"/>
          <p:nvPr/>
        </p:nvSpPr>
        <p:spPr>
          <a:xfrm>
            <a:off x="836612" y="73524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57956" y="297209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56799044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>
        <p14:flash/>
      </p:transition>
    </mc:Choice>
    <mc:Fallback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menov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2126942"/>
            <a:ext cx="10355327" cy="25118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650556"/>
            <a:ext cx="10353763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35F8E9-7E0F-4CE9-B75F-1486B5D2EEEB}" type="datetimeFigureOut">
              <a:rPr lang="cs-CZ" smtClean="0"/>
              <a:t>13. 11. 2017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68CCE3-818E-487C-A46A-CBC8AC40227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657628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>
        <p14:flash/>
      </p:transition>
    </mc:Choice>
    <mc:Fallback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loup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94" y="609600"/>
            <a:ext cx="10353762" cy="1325563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94" y="2088319"/>
            <a:ext cx="3298956" cy="823305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94" y="2911624"/>
            <a:ext cx="3298956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4878" y="2088320"/>
            <a:ext cx="3298558" cy="823304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4878" y="2911624"/>
            <a:ext cx="3299821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088320"/>
            <a:ext cx="3291211" cy="823304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6346" y="2911624"/>
            <a:ext cx="3291211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35F8E9-7E0F-4CE9-B75F-1486B5D2EEEB}" type="datetimeFigureOut">
              <a:rPr lang="cs-CZ" smtClean="0"/>
              <a:t>13. 11. 2017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68CCE3-818E-487C-A46A-CBC8AC40227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431584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>
        <p14:flash/>
      </p:transition>
    </mc:Choice>
    <mc:Fallback>
      <p:transition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loupce s obrázk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1325563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95" y="4195899"/>
            <a:ext cx="3298955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092020" y="2298987"/>
            <a:ext cx="2940050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95" y="4772161"/>
            <a:ext cx="3298955" cy="101903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01" y="4195899"/>
            <a:ext cx="3298983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68996" y="2298987"/>
            <a:ext cx="2930525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72160"/>
            <a:ext cx="3300336" cy="101903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423" y="4195899"/>
            <a:ext cx="3289900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52803" y="2298987"/>
            <a:ext cx="2932113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298" y="4772161"/>
            <a:ext cx="3294258" cy="1019037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35F8E9-7E0F-4CE9-B75F-1486B5D2EEEB}" type="datetimeFigureOut">
              <a:rPr lang="cs-CZ" smtClean="0"/>
              <a:t>13. 11. 2017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68CCE3-818E-487C-A46A-CBC8AC40227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24003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>
        <p14:flash/>
      </p:transition>
    </mc:Choice>
    <mc:Fallback>
      <p:transition spd="slow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35F8E9-7E0F-4CE9-B75F-1486B5D2EEEB}" type="datetimeFigureOut">
              <a:rPr lang="cs-CZ" smtClean="0"/>
              <a:t>13. 11. 2017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68CCE3-818E-487C-A46A-CBC8AC40227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4282037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>
        <p14:flash/>
      </p:transition>
    </mc:Choice>
    <mc:Fallback>
      <p:transition spd="slow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599"/>
            <a:ext cx="2542657" cy="518160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3794" y="609599"/>
            <a:ext cx="7658705" cy="5181601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35F8E9-7E0F-4CE9-B75F-1486B5D2EEEB}" type="datetimeFigureOut">
              <a:rPr lang="cs-CZ" smtClean="0"/>
              <a:t>13. 11. 2017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68CCE3-818E-487C-A46A-CBC8AC40227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557376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>
        <p14:flash/>
      </p:transition>
    </mc:Choice>
    <mc:Fallback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35F8E9-7E0F-4CE9-B75F-1486B5D2EEEB}" type="datetimeFigureOut">
              <a:rPr lang="cs-CZ" smtClean="0"/>
              <a:t>13. 11. 2017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68CCE3-818E-487C-A46A-CBC8AC40227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9037351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>
        <p14:flash/>
      </p:transition>
    </mc:Choice>
    <mc:Fallback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29244" y="657226"/>
            <a:ext cx="9733512" cy="2852737"/>
          </a:xfrm>
        </p:spPr>
        <p:txBody>
          <a:bodyPr anchor="b">
            <a:normAutofit/>
          </a:bodyPr>
          <a:lstStyle>
            <a:lvl1pPr>
              <a:defRPr sz="34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29244" y="3602038"/>
            <a:ext cx="9733512" cy="1500187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35F8E9-7E0F-4CE9-B75F-1486B5D2EEEB}" type="datetimeFigureOut">
              <a:rPr lang="cs-CZ" smtClean="0"/>
              <a:t>13. 11. 2017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68CCE3-818E-487C-A46A-CBC8AC40227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772291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>
        <p14:flash/>
      </p:transition>
    </mc:Choice>
    <mc:Fallback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6321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3795" y="2088319"/>
            <a:ext cx="5106004" cy="3702881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3403" y="2088319"/>
            <a:ext cx="5094154" cy="3702881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35F8E9-7E0F-4CE9-B75F-1486B5D2EEEB}" type="datetimeFigureOut">
              <a:rPr lang="cs-CZ" smtClean="0"/>
              <a:t>13. 11. 2017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68CCE3-818E-487C-A46A-CBC8AC40227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995054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>
        <p14:flash/>
      </p:transition>
    </mc:Choice>
    <mc:Fallback>
      <p:transition spd="slow">
        <p:fade/>
      </p:transition>
    </mc:Fallback>
  </mc:AlternateContent>
  <p:extLst mod="1"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5563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804" y="2088320"/>
            <a:ext cx="4879199" cy="823912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13795" y="2912232"/>
            <a:ext cx="5107208" cy="287896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2003" y="2088320"/>
            <a:ext cx="4865554" cy="823912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912232"/>
            <a:ext cx="5095357" cy="287896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35F8E9-7E0F-4CE9-B75F-1486B5D2EEEB}" type="datetimeFigureOut">
              <a:rPr lang="cs-CZ" smtClean="0"/>
              <a:t>13. 11. 2017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68CCE3-818E-487C-A46A-CBC8AC40227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343651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>
        <p14:flash/>
      </p:transition>
    </mc:Choice>
    <mc:Fallback>
      <p:transition spd="slow">
        <p:fade/>
      </p:transition>
    </mc:Fallback>
  </mc:AlternateContent>
  <p:extLst mod="1"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35F8E9-7E0F-4CE9-B75F-1486B5D2EEEB}" type="datetimeFigureOut">
              <a:rPr lang="cs-CZ" smtClean="0"/>
              <a:t>13. 11. 2017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68CCE3-818E-487C-A46A-CBC8AC40227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046962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>
        <p14:flash/>
      </p:transition>
    </mc:Choice>
    <mc:Fallback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35F8E9-7E0F-4CE9-B75F-1486B5D2EEEB}" type="datetimeFigureOut">
              <a:rPr lang="cs-CZ" smtClean="0"/>
              <a:t>13. 11. 2017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68CCE3-818E-487C-A46A-CBC8AC40227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2963162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>
        <p14:flash/>
      </p:transition>
    </mc:Choice>
    <mc:Fallback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7228" y="609600"/>
            <a:ext cx="3932237" cy="2362200"/>
          </a:xfr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78064" y="609600"/>
            <a:ext cx="6189492" cy="5181600"/>
          </a:xfrm>
        </p:spPr>
        <p:txBody>
          <a:bodyPr anchor="ctr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7228" y="2971800"/>
            <a:ext cx="3932237" cy="2819399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35F8E9-7E0F-4CE9-B75F-1486B5D2EEEB}" type="datetimeFigureOut">
              <a:rPr lang="cs-CZ" smtClean="0"/>
              <a:t>13. 11. 2017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68CCE3-818E-487C-A46A-CBC8AC40227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6737848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>
        <p14:flash/>
      </p:transition>
    </mc:Choice>
    <mc:Fallback>
      <p:transition spd="slow">
        <p:fade/>
      </p:transition>
    </mc:Fallback>
  </mc:AlternateContent>
  <p:extLst mod="1"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7227" y="609600"/>
            <a:ext cx="5929773" cy="2362200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4" y="758881"/>
            <a:ext cx="3255356" cy="4883038"/>
          </a:xfrm>
          <a:noFill/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971800"/>
            <a:ext cx="5934950" cy="28194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35F8E9-7E0F-4CE9-B75F-1486B5D2EEEB}" type="datetimeFigureOut">
              <a:rPr lang="cs-CZ" smtClean="0"/>
              <a:t>13. 11. 2017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68CCE3-818E-487C-A46A-CBC8AC40227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640902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>
        <p14:flash/>
      </p:transition>
    </mc:Choice>
    <mc:Fallback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632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95" y="2096064"/>
            <a:ext cx="10353762" cy="36951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6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35F8E9-7E0F-4CE9-B75F-1486B5D2EEEB}" type="datetimeFigureOut">
              <a:rPr lang="cs-CZ" smtClean="0"/>
              <a:t>13. 11. 2017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94" y="5883275"/>
            <a:ext cx="66728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5354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68CCE3-818E-487C-A46A-CBC8AC40227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7327669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859" r:id="rId1"/>
    <p:sldLayoutId id="2147483860" r:id="rId2"/>
    <p:sldLayoutId id="2147483861" r:id="rId3"/>
    <p:sldLayoutId id="2147483862" r:id="rId4"/>
    <p:sldLayoutId id="2147483863" r:id="rId5"/>
    <p:sldLayoutId id="2147483864" r:id="rId6"/>
    <p:sldLayoutId id="2147483865" r:id="rId7"/>
    <p:sldLayoutId id="2147483866" r:id="rId8"/>
    <p:sldLayoutId id="2147483867" r:id="rId9"/>
    <p:sldLayoutId id="2147483868" r:id="rId10"/>
    <p:sldLayoutId id="2147483869" r:id="rId11"/>
    <p:sldLayoutId id="2147483870" r:id="rId12"/>
    <p:sldLayoutId id="2147483871" r:id="rId13"/>
    <p:sldLayoutId id="2147483872" r:id="rId14"/>
    <p:sldLayoutId id="2147483873" r:id="rId15"/>
    <p:sldLayoutId id="2147483874" r:id="rId16"/>
    <p:sldLayoutId id="2147483875" r:id="rId17"/>
  </p:sldLayoutIdLst>
  <mc:AlternateContent xmlns:mc="http://schemas.openxmlformats.org/markup-compatibility/2006">
    <mc:Choice xmlns:p14="http://schemas.microsoft.com/office/powerpoint/2010/main" Requires="p14">
      <p:transition spd="slow">
        <p14:flash/>
      </p:transition>
    </mc:Choice>
    <mc:Fallback>
      <p:transition spd="slow">
        <p:fade/>
      </p:transition>
    </mc:Fallback>
  </mc:AlternateConten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400" b="1" i="0" kern="1200" cap="all">
          <a:solidFill>
            <a:schemeClr val="tx1"/>
          </a:solidFill>
          <a:effectLst>
            <a:outerShdw blurRad="50800" dist="63500" dir="2700000" algn="tl" rotWithShape="0">
              <a:srgbClr val="000000">
                <a:alpha val="48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LjrJw_9Vt2g?t=1m57s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CFgADGukuWo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youtube.com/watch?v=ewI3i5v0LzE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 err="1" smtClean="0"/>
              <a:t>Indonesian</a:t>
            </a:r>
            <a:r>
              <a:rPr lang="cs-CZ" dirty="0" smtClean="0"/>
              <a:t> </a:t>
            </a:r>
            <a:r>
              <a:rPr lang="cs-CZ" dirty="0" err="1" smtClean="0"/>
              <a:t>cannibals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 smtClean="0"/>
              <a:t>Josef </a:t>
            </a:r>
            <a:r>
              <a:rPr lang="cs-CZ" dirty="0" err="1" smtClean="0"/>
              <a:t>Ambruz</a:t>
            </a:r>
            <a:r>
              <a:rPr lang="cs-CZ" dirty="0" smtClean="0"/>
              <a:t>, Petr </a:t>
            </a:r>
            <a:r>
              <a:rPr lang="cs-CZ" dirty="0" err="1" smtClean="0"/>
              <a:t>Švábík</a:t>
            </a:r>
            <a:r>
              <a:rPr lang="cs-CZ" dirty="0" smtClean="0"/>
              <a:t>, Albert Foldyna</a:t>
            </a:r>
            <a:endParaRPr lang="cs-CZ" dirty="0"/>
          </a:p>
        </p:txBody>
      </p:sp>
      <p:pic>
        <p:nvPicPr>
          <p:cNvPr id="1026" name="Picture 2" descr="Výsledek obrázku pro blood effec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3245" y="-539683"/>
            <a:ext cx="3333750" cy="2381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Výsledek obrázku pro flores man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1119" y="3868470"/>
            <a:ext cx="45719" cy="669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25967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>
        <p14:flash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biLevel thresh="75000"/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Thanks</a:t>
            </a:r>
            <a:r>
              <a:rPr lang="cs-CZ" dirty="0" smtClean="0"/>
              <a:t> </a:t>
            </a:r>
            <a:r>
              <a:rPr lang="cs-CZ" dirty="0" err="1" smtClean="0"/>
              <a:t>for</a:t>
            </a:r>
            <a:r>
              <a:rPr lang="cs-CZ" dirty="0" smtClean="0"/>
              <a:t> </a:t>
            </a:r>
            <a:r>
              <a:rPr lang="cs-CZ" dirty="0" err="1" smtClean="0"/>
              <a:t>your</a:t>
            </a:r>
            <a:r>
              <a:rPr lang="cs-CZ" dirty="0" smtClean="0"/>
              <a:t> </a:t>
            </a:r>
            <a:r>
              <a:rPr lang="cs-CZ" dirty="0" err="1" smtClean="0"/>
              <a:t>attention</a:t>
            </a:r>
            <a:endParaRPr lang="cs-CZ" dirty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0304" y="2440877"/>
            <a:ext cx="2800741" cy="2495898"/>
          </a:xfrm>
        </p:spPr>
      </p:pic>
    </p:spTree>
    <p:extLst>
      <p:ext uri="{BB962C8B-B14F-4D97-AF65-F5344CB8AC3E}">
        <p14:creationId xmlns:p14="http://schemas.microsoft.com/office/powerpoint/2010/main" val="257015155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>
        <p14:flash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biLevel thresh="75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1500"/>
                    </a14:imgEffect>
                    <a14:imgEffect>
                      <a14:saturation sat="73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How</a:t>
            </a:r>
            <a:r>
              <a:rPr lang="cs-CZ" dirty="0" smtClean="0"/>
              <a:t> </a:t>
            </a:r>
            <a:r>
              <a:rPr lang="cs-CZ" dirty="0" err="1" smtClean="0"/>
              <a:t>they</a:t>
            </a:r>
            <a:r>
              <a:rPr lang="cs-CZ" dirty="0" smtClean="0"/>
              <a:t> </a:t>
            </a:r>
            <a:r>
              <a:rPr lang="cs-CZ" dirty="0" err="1" smtClean="0"/>
              <a:t>look</a:t>
            </a:r>
            <a:r>
              <a:rPr lang="cs-CZ" dirty="0"/>
              <a:t>?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err="1" smtClean="0"/>
              <a:t>Their</a:t>
            </a:r>
            <a:r>
              <a:rPr lang="cs-CZ" dirty="0" smtClean="0"/>
              <a:t> latin </a:t>
            </a:r>
            <a:r>
              <a:rPr lang="cs-CZ" dirty="0" err="1" smtClean="0"/>
              <a:t>name</a:t>
            </a:r>
            <a:r>
              <a:rPr lang="cs-CZ" dirty="0" smtClean="0"/>
              <a:t> </a:t>
            </a:r>
            <a:r>
              <a:rPr lang="cs-CZ" dirty="0" err="1" smtClean="0"/>
              <a:t>is</a:t>
            </a:r>
            <a:r>
              <a:rPr lang="cs-CZ" dirty="0" smtClean="0"/>
              <a:t> Homo </a:t>
            </a:r>
            <a:r>
              <a:rPr lang="cs-CZ" dirty="0" err="1" smtClean="0"/>
              <a:t>floresiensis</a:t>
            </a:r>
            <a:endParaRPr lang="cs-CZ" dirty="0" smtClean="0"/>
          </a:p>
          <a:p>
            <a:r>
              <a:rPr lang="cs-CZ" dirty="0" err="1" smtClean="0"/>
              <a:t>People</a:t>
            </a:r>
            <a:r>
              <a:rPr lang="cs-CZ" dirty="0" smtClean="0"/>
              <a:t> call </a:t>
            </a:r>
            <a:r>
              <a:rPr lang="cs-CZ" dirty="0" err="1" smtClean="0"/>
              <a:t>them</a:t>
            </a:r>
            <a:r>
              <a:rPr lang="cs-CZ" dirty="0" smtClean="0"/>
              <a:t> </a:t>
            </a:r>
            <a:r>
              <a:rPr lang="cs-CZ" dirty="0" err="1" smtClean="0"/>
              <a:t>Flores</a:t>
            </a:r>
            <a:r>
              <a:rPr lang="cs-CZ" dirty="0" smtClean="0"/>
              <a:t> man, </a:t>
            </a:r>
            <a:r>
              <a:rPr lang="cs-CZ" dirty="0" err="1" smtClean="0"/>
              <a:t>Little</a:t>
            </a:r>
            <a:r>
              <a:rPr lang="cs-CZ" dirty="0" smtClean="0"/>
              <a:t> man </a:t>
            </a:r>
            <a:r>
              <a:rPr lang="cs-CZ" dirty="0" err="1" smtClean="0"/>
              <a:t>or</a:t>
            </a:r>
            <a:r>
              <a:rPr lang="cs-CZ" dirty="0" smtClean="0"/>
              <a:t> </a:t>
            </a:r>
            <a:r>
              <a:rPr lang="cs-CZ" dirty="0" err="1" smtClean="0"/>
              <a:t>Hobbits</a:t>
            </a:r>
            <a:endParaRPr lang="cs-CZ" dirty="0" smtClean="0"/>
          </a:p>
          <a:p>
            <a:r>
              <a:rPr lang="cs-CZ" dirty="0" err="1" smtClean="0"/>
              <a:t>Their</a:t>
            </a:r>
            <a:r>
              <a:rPr lang="cs-CZ" dirty="0" smtClean="0"/>
              <a:t> </a:t>
            </a:r>
            <a:r>
              <a:rPr lang="cs-CZ" dirty="0" err="1" smtClean="0"/>
              <a:t>height</a:t>
            </a:r>
            <a:r>
              <a:rPr lang="cs-CZ" dirty="0" smtClean="0"/>
              <a:t> </a:t>
            </a:r>
            <a:r>
              <a:rPr lang="cs-CZ" dirty="0" err="1" smtClean="0"/>
              <a:t>were</a:t>
            </a:r>
            <a:r>
              <a:rPr lang="cs-CZ" dirty="0" smtClean="0"/>
              <a:t> </a:t>
            </a:r>
            <a:r>
              <a:rPr lang="cs-CZ" dirty="0" err="1" smtClean="0"/>
              <a:t>about</a:t>
            </a:r>
            <a:r>
              <a:rPr lang="cs-CZ" dirty="0" smtClean="0"/>
              <a:t> 3,5 </a:t>
            </a:r>
            <a:r>
              <a:rPr lang="cs-CZ" dirty="0" err="1" smtClean="0"/>
              <a:t>feet</a:t>
            </a:r>
            <a:r>
              <a:rPr lang="cs-CZ" dirty="0" smtClean="0"/>
              <a:t> (1,1m)</a:t>
            </a:r>
          </a:p>
          <a:p>
            <a:r>
              <a:rPr lang="cs-CZ" dirty="0" err="1" smtClean="0"/>
              <a:t>They</a:t>
            </a:r>
            <a:r>
              <a:rPr lang="cs-CZ" dirty="0" smtClean="0"/>
              <a:t> </a:t>
            </a:r>
            <a:r>
              <a:rPr lang="cs-CZ" dirty="0" err="1" smtClean="0"/>
              <a:t>were</a:t>
            </a:r>
            <a:r>
              <a:rPr lang="cs-CZ" dirty="0" smtClean="0"/>
              <a:t> </a:t>
            </a:r>
            <a:r>
              <a:rPr lang="cs-CZ" dirty="0" err="1" smtClean="0"/>
              <a:t>hairy</a:t>
            </a:r>
            <a:endParaRPr lang="cs-CZ" dirty="0" smtClean="0"/>
          </a:p>
          <a:p>
            <a:r>
              <a:rPr lang="cs-CZ" dirty="0" err="1" smtClean="0"/>
              <a:t>They</a:t>
            </a:r>
            <a:r>
              <a:rPr lang="cs-CZ" dirty="0" smtClean="0"/>
              <a:t> </a:t>
            </a:r>
            <a:r>
              <a:rPr lang="cs-CZ" dirty="0" err="1" smtClean="0"/>
              <a:t>ate</a:t>
            </a:r>
            <a:r>
              <a:rPr lang="cs-CZ" dirty="0" smtClean="0"/>
              <a:t> </a:t>
            </a:r>
            <a:r>
              <a:rPr lang="cs-CZ" dirty="0" err="1" smtClean="0"/>
              <a:t>babyes</a:t>
            </a:r>
            <a:r>
              <a:rPr lang="cs-CZ" dirty="0" smtClean="0"/>
              <a:t> </a:t>
            </a:r>
            <a:r>
              <a:rPr lang="cs-CZ" dirty="0" err="1" smtClean="0"/>
              <a:t>of</a:t>
            </a:r>
            <a:r>
              <a:rPr lang="cs-CZ" dirty="0" smtClean="0"/>
              <a:t> </a:t>
            </a:r>
            <a:r>
              <a:rPr lang="cs-CZ" dirty="0" err="1" smtClean="0"/>
              <a:t>natives</a:t>
            </a:r>
            <a:endParaRPr lang="cs-CZ" dirty="0" smtClean="0"/>
          </a:p>
          <a:p>
            <a:r>
              <a:rPr lang="cs-CZ" dirty="0" err="1" smtClean="0"/>
              <a:t>They</a:t>
            </a:r>
            <a:r>
              <a:rPr lang="cs-CZ" dirty="0" smtClean="0"/>
              <a:t> </a:t>
            </a:r>
            <a:r>
              <a:rPr lang="cs-CZ" dirty="0" err="1" smtClean="0"/>
              <a:t>were</a:t>
            </a:r>
            <a:r>
              <a:rPr lang="cs-CZ" dirty="0" smtClean="0"/>
              <a:t> </a:t>
            </a:r>
            <a:r>
              <a:rPr lang="cs-CZ" dirty="0" err="1" smtClean="0"/>
              <a:t>active</a:t>
            </a:r>
            <a:r>
              <a:rPr lang="cs-CZ" dirty="0" smtClean="0"/>
              <a:t> </a:t>
            </a:r>
            <a:r>
              <a:rPr lang="cs-CZ" dirty="0" err="1" smtClean="0"/>
              <a:t>at</a:t>
            </a:r>
            <a:r>
              <a:rPr lang="cs-CZ" dirty="0" smtClean="0"/>
              <a:t> night</a:t>
            </a:r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368" r="21045" b="12572"/>
          <a:stretch/>
        </p:blipFill>
        <p:spPr>
          <a:xfrm>
            <a:off x="7358207" y="1866507"/>
            <a:ext cx="4331032" cy="3374796"/>
          </a:xfrm>
          <a:prstGeom prst="rect">
            <a:avLst/>
          </a:prstGeom>
        </p:spPr>
      </p:pic>
      <p:pic>
        <p:nvPicPr>
          <p:cNvPr id="2050" name="Picture 2" descr="Výsledek obrázku pro kapradiny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8871584">
            <a:off x="-895955" y="-265940"/>
            <a:ext cx="3619500" cy="23431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890759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>
        <p14:flash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biLevel thresh="75000"/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500" dirty="0" smtClean="0"/>
              <a:t>100% </a:t>
            </a:r>
            <a:r>
              <a:rPr lang="cs-CZ" dirty="0" smtClean="0"/>
              <a:t>Real video </a:t>
            </a:r>
            <a:r>
              <a:rPr lang="cs-CZ" dirty="0" err="1" smtClean="0"/>
              <a:t>with</a:t>
            </a:r>
            <a:r>
              <a:rPr lang="cs-CZ" dirty="0" smtClean="0"/>
              <a:t> </a:t>
            </a:r>
            <a:r>
              <a:rPr lang="cs-CZ" dirty="0" err="1" smtClean="0"/>
              <a:t>cannibals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>
                <a:hlinkClick r:id="rId3"/>
              </a:rPr>
              <a:t>https://youtu.be/LjrJw_9Vt2g?t=1m57s</a:t>
            </a:r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87468789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>
        <p14:flash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biLevel thresh="75000"/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Expedicion</a:t>
            </a:r>
            <a:r>
              <a:rPr lang="cs-CZ" dirty="0" smtClean="0"/>
              <a:t> </a:t>
            </a:r>
            <a:r>
              <a:rPr lang="cs-CZ" dirty="0" err="1" smtClean="0"/>
              <a:t>of</a:t>
            </a:r>
            <a:r>
              <a:rPr lang="cs-CZ" dirty="0" smtClean="0"/>
              <a:t> Dr. </a:t>
            </a:r>
            <a:r>
              <a:rPr lang="cs-CZ" dirty="0" err="1" smtClean="0"/>
              <a:t>Timothy</a:t>
            </a:r>
            <a:r>
              <a:rPr lang="cs-CZ" dirty="0" smtClean="0"/>
              <a:t> </a:t>
            </a:r>
            <a:r>
              <a:rPr lang="cs-CZ" dirty="0" err="1" smtClean="0"/>
              <a:t>darrow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Dr. </a:t>
            </a:r>
            <a:r>
              <a:rPr lang="cs-CZ" dirty="0" err="1" smtClean="0"/>
              <a:t>Darrow</a:t>
            </a:r>
            <a:r>
              <a:rPr lang="cs-CZ" dirty="0" smtClean="0"/>
              <a:t> and dr. </a:t>
            </a:r>
            <a:r>
              <a:rPr lang="cs-CZ" dirty="0" err="1" smtClean="0"/>
              <a:t>Gary</a:t>
            </a:r>
            <a:r>
              <a:rPr lang="cs-CZ" dirty="0" smtClean="0"/>
              <a:t> </a:t>
            </a:r>
            <a:r>
              <a:rPr lang="cs-CZ" dirty="0" err="1" smtClean="0"/>
              <a:t>Ward</a:t>
            </a:r>
            <a:r>
              <a:rPr lang="cs-CZ" dirty="0" smtClean="0"/>
              <a:t> </a:t>
            </a:r>
            <a:r>
              <a:rPr lang="cs-CZ" dirty="0" err="1" smtClean="0"/>
              <a:t>examined</a:t>
            </a:r>
            <a:r>
              <a:rPr lang="cs-CZ" dirty="0" smtClean="0"/>
              <a:t> </a:t>
            </a:r>
            <a:r>
              <a:rPr lang="cs-CZ" dirty="0" err="1" smtClean="0"/>
              <a:t>birds</a:t>
            </a:r>
            <a:endParaRPr lang="cs-CZ" dirty="0" smtClean="0"/>
          </a:p>
          <a:p>
            <a:r>
              <a:rPr lang="cs-CZ" dirty="0" err="1" smtClean="0"/>
              <a:t>Their</a:t>
            </a:r>
            <a:r>
              <a:rPr lang="cs-CZ" dirty="0" smtClean="0"/>
              <a:t> </a:t>
            </a:r>
            <a:r>
              <a:rPr lang="cs-CZ" dirty="0" err="1" smtClean="0"/>
              <a:t>local</a:t>
            </a:r>
            <a:r>
              <a:rPr lang="cs-CZ" dirty="0" smtClean="0"/>
              <a:t> </a:t>
            </a:r>
            <a:r>
              <a:rPr lang="cs-CZ" dirty="0" err="1" smtClean="0"/>
              <a:t>guide</a:t>
            </a:r>
            <a:r>
              <a:rPr lang="cs-CZ" dirty="0" smtClean="0"/>
              <a:t> </a:t>
            </a:r>
            <a:r>
              <a:rPr lang="cs-CZ" dirty="0" err="1" smtClean="0"/>
              <a:t>was</a:t>
            </a:r>
            <a:r>
              <a:rPr lang="cs-CZ" dirty="0" smtClean="0"/>
              <a:t> </a:t>
            </a:r>
            <a:r>
              <a:rPr lang="cs-CZ" dirty="0" err="1" smtClean="0"/>
              <a:t>Drajat</a:t>
            </a:r>
            <a:r>
              <a:rPr lang="cs-CZ" dirty="0" smtClean="0"/>
              <a:t> </a:t>
            </a:r>
            <a:r>
              <a:rPr lang="cs-CZ" dirty="0" err="1" smtClean="0"/>
              <a:t>Saputra</a:t>
            </a:r>
            <a:endParaRPr lang="cs-CZ" dirty="0" smtClean="0"/>
          </a:p>
          <a:p>
            <a:r>
              <a:rPr lang="cs-CZ" dirty="0" err="1" smtClean="0"/>
              <a:t>They</a:t>
            </a:r>
            <a:r>
              <a:rPr lang="cs-CZ" dirty="0" smtClean="0"/>
              <a:t> shot </a:t>
            </a:r>
            <a:r>
              <a:rPr lang="cs-CZ" dirty="0" err="1" smtClean="0"/>
              <a:t>cannibals</a:t>
            </a:r>
            <a:r>
              <a:rPr lang="cs-CZ" dirty="0" smtClean="0"/>
              <a:t> on </a:t>
            </a:r>
            <a:r>
              <a:rPr lang="cs-CZ" dirty="0" err="1" smtClean="0"/>
              <a:t>camera</a:t>
            </a:r>
            <a:endParaRPr lang="cs-CZ" dirty="0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61014" y="2628899"/>
            <a:ext cx="3634195" cy="2041956"/>
          </a:xfrm>
          <a:prstGeom prst="rect">
            <a:avLst/>
          </a:prstGeom>
        </p:spPr>
      </p:pic>
      <p:cxnSp>
        <p:nvCxnSpPr>
          <p:cNvPr id="7" name="Přímá spojnice se šipkou 6"/>
          <p:cNvCxnSpPr/>
          <p:nvPr/>
        </p:nvCxnSpPr>
        <p:spPr>
          <a:xfrm>
            <a:off x="8213124" y="1449859"/>
            <a:ext cx="749644" cy="1326292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Přímá spojnice se šipkou 9"/>
          <p:cNvCxnSpPr/>
          <p:nvPr/>
        </p:nvCxnSpPr>
        <p:spPr>
          <a:xfrm>
            <a:off x="4324865" y="2468756"/>
            <a:ext cx="3632886" cy="1065276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Přímá spojnice se šipkou 11"/>
          <p:cNvCxnSpPr/>
          <p:nvPr/>
        </p:nvCxnSpPr>
        <p:spPr>
          <a:xfrm>
            <a:off x="5552303" y="2875005"/>
            <a:ext cx="4627281" cy="433981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5042434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>
        <p14:flash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biLevel thresh="75000"/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Story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913795" y="1605870"/>
            <a:ext cx="10353762" cy="3695136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Dr. Timothy Darrow, along with Dr. Gary Ward, was on the Indonesian islands to study birds</a:t>
            </a:r>
            <a:r>
              <a:rPr lang="en-US" dirty="0" smtClean="0"/>
              <a:t>.</a:t>
            </a:r>
            <a:r>
              <a:rPr lang="cs-CZ" dirty="0" smtClean="0"/>
              <a:t> </a:t>
            </a:r>
            <a:r>
              <a:rPr lang="en-US" dirty="0"/>
              <a:t>They also </a:t>
            </a:r>
            <a:r>
              <a:rPr lang="en-US" dirty="0" smtClean="0"/>
              <a:t>travel</a:t>
            </a:r>
            <a:r>
              <a:rPr lang="cs-CZ" dirty="0" smtClean="0"/>
              <a:t>l</a:t>
            </a:r>
            <a:r>
              <a:rPr lang="en-US" dirty="0" err="1" smtClean="0"/>
              <a:t>ed</a:t>
            </a:r>
            <a:r>
              <a:rPr lang="en-US" dirty="0" smtClean="0"/>
              <a:t> </a:t>
            </a:r>
            <a:r>
              <a:rPr lang="en-US" dirty="0"/>
              <a:t>with their </a:t>
            </a:r>
            <a:r>
              <a:rPr lang="en-US" dirty="0" smtClean="0"/>
              <a:t>local</a:t>
            </a:r>
            <a:r>
              <a:rPr lang="cs-CZ" dirty="0" smtClean="0"/>
              <a:t> </a:t>
            </a:r>
            <a:r>
              <a:rPr lang="en-US" dirty="0" smtClean="0"/>
              <a:t>guide </a:t>
            </a:r>
            <a:r>
              <a:rPr lang="en-US" dirty="0" err="1"/>
              <a:t>Drajat</a:t>
            </a:r>
            <a:r>
              <a:rPr lang="en-US" dirty="0"/>
              <a:t> </a:t>
            </a:r>
            <a:r>
              <a:rPr lang="en-US" dirty="0" err="1" smtClean="0"/>
              <a:t>Saputra</a:t>
            </a:r>
            <a:r>
              <a:rPr lang="en-US" dirty="0" smtClean="0"/>
              <a:t>.</a:t>
            </a:r>
            <a:r>
              <a:rPr lang="cs-CZ" dirty="0" smtClean="0"/>
              <a:t>F</a:t>
            </a:r>
            <a:r>
              <a:rPr lang="en-US" dirty="0" err="1" smtClean="0"/>
              <a:t>irst</a:t>
            </a:r>
            <a:r>
              <a:rPr lang="en-US" dirty="0" smtClean="0"/>
              <a:t> </a:t>
            </a:r>
            <a:r>
              <a:rPr lang="en-US" dirty="0"/>
              <a:t>day they deployed nets and wanted to catch birds.</a:t>
            </a:r>
            <a:r>
              <a:rPr lang="cs-CZ" dirty="0" smtClean="0"/>
              <a:t> </a:t>
            </a:r>
            <a:r>
              <a:rPr lang="en-US" dirty="0"/>
              <a:t>But they couldn´t, because their nets were broken every morning</a:t>
            </a:r>
            <a:r>
              <a:rPr lang="en-US" dirty="0" smtClean="0"/>
              <a:t>.</a:t>
            </a:r>
            <a:r>
              <a:rPr lang="cs-CZ" dirty="0" smtClean="0"/>
              <a:t> </a:t>
            </a:r>
            <a:r>
              <a:rPr lang="en-US" dirty="0"/>
              <a:t>They did not know about </a:t>
            </a:r>
            <a:r>
              <a:rPr lang="en-US" dirty="0" smtClean="0"/>
              <a:t>cannibals</a:t>
            </a:r>
            <a:r>
              <a:rPr lang="cs-CZ" dirty="0" smtClean="0"/>
              <a:t>, but a </a:t>
            </a:r>
            <a:r>
              <a:rPr lang="cs-CZ" dirty="0" err="1" smtClean="0"/>
              <a:t>few</a:t>
            </a:r>
            <a:r>
              <a:rPr lang="cs-CZ" dirty="0" smtClean="0"/>
              <a:t> </a:t>
            </a:r>
            <a:r>
              <a:rPr lang="cs-CZ" dirty="0" err="1" smtClean="0"/>
              <a:t>days</a:t>
            </a:r>
            <a:r>
              <a:rPr lang="cs-CZ" dirty="0" smtClean="0"/>
              <a:t> </a:t>
            </a:r>
            <a:r>
              <a:rPr lang="cs-CZ" dirty="0" err="1" smtClean="0"/>
              <a:t>later</a:t>
            </a:r>
            <a:r>
              <a:rPr lang="cs-CZ" dirty="0" smtClean="0"/>
              <a:t> </a:t>
            </a:r>
            <a:r>
              <a:rPr lang="cs-CZ" dirty="0" err="1" smtClean="0"/>
              <a:t>they</a:t>
            </a:r>
            <a:r>
              <a:rPr lang="cs-CZ" dirty="0" smtClean="0"/>
              <a:t> shot </a:t>
            </a:r>
            <a:r>
              <a:rPr lang="cs-CZ" dirty="0" err="1" smtClean="0"/>
              <a:t>them</a:t>
            </a:r>
            <a:r>
              <a:rPr lang="cs-CZ" dirty="0"/>
              <a:t> </a:t>
            </a:r>
            <a:r>
              <a:rPr lang="cs-CZ" dirty="0" smtClean="0"/>
              <a:t>on </a:t>
            </a:r>
            <a:r>
              <a:rPr lang="cs-CZ" dirty="0" err="1" smtClean="0"/>
              <a:t>camera</a:t>
            </a:r>
            <a:r>
              <a:rPr lang="cs-CZ" dirty="0" smtClean="0"/>
              <a:t>.  </a:t>
            </a:r>
            <a:r>
              <a:rPr lang="cs-CZ" dirty="0" err="1" smtClean="0"/>
              <a:t>They</a:t>
            </a:r>
            <a:r>
              <a:rPr lang="cs-CZ" dirty="0"/>
              <a:t> </a:t>
            </a:r>
            <a:r>
              <a:rPr lang="cs-CZ" dirty="0" err="1" smtClean="0"/>
              <a:t>became</a:t>
            </a:r>
            <a:r>
              <a:rPr lang="cs-CZ" dirty="0" smtClean="0"/>
              <a:t> very </a:t>
            </a:r>
            <a:r>
              <a:rPr lang="cs-CZ" dirty="0" err="1" smtClean="0"/>
              <a:t>scared</a:t>
            </a:r>
            <a:r>
              <a:rPr lang="cs-CZ" dirty="0" smtClean="0"/>
              <a:t>, so </a:t>
            </a:r>
            <a:r>
              <a:rPr lang="cs-CZ" dirty="0" err="1" smtClean="0"/>
              <a:t>they</a:t>
            </a:r>
            <a:r>
              <a:rPr lang="cs-CZ" dirty="0" smtClean="0"/>
              <a:t> </a:t>
            </a:r>
            <a:r>
              <a:rPr lang="cs-CZ" dirty="0" err="1" smtClean="0"/>
              <a:t>decided</a:t>
            </a:r>
            <a:r>
              <a:rPr lang="cs-CZ" dirty="0" smtClean="0"/>
              <a:t> to </a:t>
            </a:r>
            <a:r>
              <a:rPr lang="cs-CZ" dirty="0" err="1" smtClean="0"/>
              <a:t>leave</a:t>
            </a:r>
            <a:r>
              <a:rPr lang="cs-CZ" dirty="0" smtClean="0"/>
              <a:t>.</a:t>
            </a:r>
            <a:r>
              <a:rPr lang="cs-CZ" dirty="0"/>
              <a:t> </a:t>
            </a:r>
            <a:r>
              <a:rPr lang="en-US" dirty="0"/>
              <a:t>On their way back, they saw a rare bird, they wanted to take him on camera. Gary Ward climbed up on the tree</a:t>
            </a:r>
            <a:r>
              <a:rPr lang="en-US" dirty="0" smtClean="0"/>
              <a:t>.</a:t>
            </a:r>
            <a:r>
              <a:rPr lang="cs-CZ" dirty="0" smtClean="0"/>
              <a:t> </a:t>
            </a:r>
            <a:r>
              <a:rPr lang="en-US" dirty="0" smtClean="0"/>
              <a:t>But </a:t>
            </a:r>
            <a:r>
              <a:rPr lang="en-US" dirty="0"/>
              <a:t>the cannibals sliced the rope. Dr. Ward fell down and died</a:t>
            </a:r>
            <a:r>
              <a:rPr lang="en-US" dirty="0" smtClean="0"/>
              <a:t>.</a:t>
            </a:r>
            <a:r>
              <a:rPr lang="cs-CZ" dirty="0" smtClean="0"/>
              <a:t> </a:t>
            </a:r>
            <a:r>
              <a:rPr lang="en-US" dirty="0"/>
              <a:t>Survivors were sleeping in the tent, they found out in the morning they were surrounded</a:t>
            </a:r>
            <a:r>
              <a:rPr lang="en-US" dirty="0" smtClean="0"/>
              <a:t>.</a:t>
            </a:r>
            <a:r>
              <a:rPr lang="cs-CZ" dirty="0" smtClean="0"/>
              <a:t> </a:t>
            </a:r>
            <a:r>
              <a:rPr lang="en-US" dirty="0"/>
              <a:t>Everybody ran away, but only survived </a:t>
            </a:r>
            <a:r>
              <a:rPr lang="cs-CZ" dirty="0" smtClean="0"/>
              <a:t>dr. </a:t>
            </a:r>
            <a:r>
              <a:rPr lang="en-US" dirty="0" smtClean="0"/>
              <a:t>Darrow</a:t>
            </a:r>
            <a:r>
              <a:rPr lang="en-US" dirty="0"/>
              <a:t>. </a:t>
            </a:r>
            <a:r>
              <a:rPr lang="en-US" dirty="0" err="1"/>
              <a:t>Saputra's</a:t>
            </a:r>
            <a:r>
              <a:rPr lang="en-US" dirty="0"/>
              <a:t> body was never </a:t>
            </a:r>
            <a:r>
              <a:rPr lang="en-US" dirty="0" smtClean="0"/>
              <a:t>found</a:t>
            </a:r>
            <a:r>
              <a:rPr lang="cs-CZ" dirty="0" err="1" smtClean="0"/>
              <a:t>ed</a:t>
            </a:r>
            <a:r>
              <a:rPr lang="en-US" dirty="0" smtClean="0"/>
              <a:t>.</a:t>
            </a:r>
            <a:endParaRPr lang="cs-CZ" dirty="0" smtClean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74637" y="4703975"/>
            <a:ext cx="3277381" cy="16700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61796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>
        <p14:flash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biLevel thresh="75000"/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The</a:t>
            </a:r>
            <a:r>
              <a:rPr lang="cs-CZ" dirty="0" smtClean="0"/>
              <a:t> end </a:t>
            </a:r>
            <a:r>
              <a:rPr lang="cs-CZ" dirty="0" err="1" smtClean="0"/>
              <a:t>of</a:t>
            </a:r>
            <a:r>
              <a:rPr lang="cs-CZ" dirty="0" smtClean="0"/>
              <a:t> story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dirty="0" smtClean="0"/>
              <a:t>Dr. </a:t>
            </a:r>
            <a:r>
              <a:rPr lang="cs-CZ" dirty="0" err="1" smtClean="0"/>
              <a:t>Darrow</a:t>
            </a:r>
            <a:r>
              <a:rPr lang="cs-CZ" dirty="0" smtClean="0"/>
              <a:t> </a:t>
            </a:r>
            <a:r>
              <a:rPr lang="cs-CZ" dirty="0" err="1" smtClean="0"/>
              <a:t>escaped</a:t>
            </a:r>
            <a:r>
              <a:rPr lang="cs-CZ" dirty="0" smtClean="0"/>
              <a:t> </a:t>
            </a:r>
            <a:r>
              <a:rPr lang="cs-CZ" dirty="0" err="1" smtClean="0"/>
              <a:t>from</a:t>
            </a:r>
            <a:r>
              <a:rPr lang="cs-CZ" dirty="0" smtClean="0"/>
              <a:t> </a:t>
            </a:r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cannibals</a:t>
            </a:r>
            <a:r>
              <a:rPr lang="cs-CZ" dirty="0" smtClean="0"/>
              <a:t>. He </a:t>
            </a:r>
            <a:r>
              <a:rPr lang="cs-CZ" dirty="0" err="1" smtClean="0"/>
              <a:t>travelled</a:t>
            </a:r>
            <a:r>
              <a:rPr lang="cs-CZ" dirty="0" smtClean="0"/>
              <a:t> </a:t>
            </a:r>
            <a:r>
              <a:rPr lang="cs-CZ" dirty="0" err="1" smtClean="0"/>
              <a:t>back</a:t>
            </a:r>
            <a:r>
              <a:rPr lang="cs-CZ" dirty="0" smtClean="0"/>
              <a:t> to </a:t>
            </a:r>
            <a:r>
              <a:rPr lang="cs-CZ" dirty="0" err="1" smtClean="0"/>
              <a:t>home</a:t>
            </a:r>
            <a:r>
              <a:rPr lang="cs-CZ" dirty="0" smtClean="0"/>
              <a:t>. At </a:t>
            </a:r>
            <a:r>
              <a:rPr lang="cs-CZ" dirty="0" err="1" smtClean="0"/>
              <a:t>home</a:t>
            </a:r>
            <a:r>
              <a:rPr lang="cs-CZ" dirty="0" smtClean="0"/>
              <a:t> he </a:t>
            </a:r>
            <a:r>
              <a:rPr lang="cs-CZ" dirty="0" err="1" smtClean="0"/>
              <a:t>said</a:t>
            </a:r>
            <a:r>
              <a:rPr lang="cs-CZ" dirty="0" smtClean="0"/>
              <a:t>, </a:t>
            </a:r>
            <a:r>
              <a:rPr lang="cs-CZ" dirty="0" err="1" smtClean="0"/>
              <a:t>what</a:t>
            </a:r>
            <a:r>
              <a:rPr lang="cs-CZ" dirty="0" smtClean="0"/>
              <a:t> </a:t>
            </a:r>
            <a:r>
              <a:rPr lang="cs-CZ" dirty="0" err="1" smtClean="0"/>
              <a:t>happend</a:t>
            </a:r>
            <a:r>
              <a:rPr lang="cs-CZ" dirty="0" smtClean="0"/>
              <a:t> on </a:t>
            </a:r>
            <a:r>
              <a:rPr lang="cs-CZ" dirty="0" err="1" smtClean="0"/>
              <a:t>islands</a:t>
            </a:r>
            <a:r>
              <a:rPr lang="cs-CZ" dirty="0" smtClean="0"/>
              <a:t>. Police </a:t>
            </a:r>
            <a:r>
              <a:rPr lang="cs-CZ" dirty="0" err="1" smtClean="0"/>
              <a:t>didn</a:t>
            </a:r>
            <a:r>
              <a:rPr lang="cs-CZ" dirty="0" err="1" smtClean="0"/>
              <a:t>´t</a:t>
            </a:r>
            <a:r>
              <a:rPr lang="cs-CZ" dirty="0" smtClean="0"/>
              <a:t> </a:t>
            </a:r>
            <a:r>
              <a:rPr lang="cs-CZ" dirty="0" err="1" smtClean="0"/>
              <a:t>believe</a:t>
            </a:r>
            <a:r>
              <a:rPr lang="cs-CZ" dirty="0" smtClean="0"/>
              <a:t> </a:t>
            </a:r>
            <a:r>
              <a:rPr lang="cs-CZ" dirty="0" err="1" smtClean="0"/>
              <a:t>him</a:t>
            </a:r>
            <a:r>
              <a:rPr lang="cs-CZ" dirty="0"/>
              <a:t> </a:t>
            </a:r>
            <a:r>
              <a:rPr lang="cs-CZ" dirty="0" smtClean="0"/>
              <a:t>and </a:t>
            </a:r>
            <a:r>
              <a:rPr lang="cs-CZ" dirty="0" err="1" smtClean="0"/>
              <a:t>send</a:t>
            </a:r>
            <a:r>
              <a:rPr lang="cs-CZ" dirty="0" smtClean="0"/>
              <a:t> </a:t>
            </a:r>
            <a:r>
              <a:rPr lang="cs-CZ" dirty="0" err="1" smtClean="0"/>
              <a:t>him</a:t>
            </a:r>
            <a:r>
              <a:rPr lang="cs-CZ" dirty="0" smtClean="0"/>
              <a:t> to </a:t>
            </a:r>
            <a:r>
              <a:rPr lang="cs-CZ" dirty="0" err="1" smtClean="0"/>
              <a:t>jailhouse</a:t>
            </a:r>
            <a:r>
              <a:rPr lang="cs-CZ" dirty="0"/>
              <a:t> </a:t>
            </a:r>
            <a:r>
              <a:rPr lang="cs-CZ" dirty="0" err="1" smtClean="0"/>
              <a:t>like</a:t>
            </a:r>
            <a:r>
              <a:rPr lang="cs-CZ" dirty="0" smtClean="0"/>
              <a:t> </a:t>
            </a:r>
            <a:r>
              <a:rPr lang="cs-CZ" dirty="0" err="1" smtClean="0"/>
              <a:t>murderer</a:t>
            </a:r>
            <a:r>
              <a:rPr lang="cs-CZ" dirty="0" smtClean="0"/>
              <a:t>. In </a:t>
            </a:r>
            <a:r>
              <a:rPr lang="cs-CZ" dirty="0" err="1" smtClean="0"/>
              <a:t>jailhouse</a:t>
            </a:r>
            <a:r>
              <a:rPr lang="cs-CZ" dirty="0" smtClean="0"/>
              <a:t> he </a:t>
            </a:r>
            <a:r>
              <a:rPr lang="cs-CZ" dirty="0" err="1" smtClean="0"/>
              <a:t>created</a:t>
            </a:r>
            <a:r>
              <a:rPr lang="cs-CZ" dirty="0" smtClean="0"/>
              <a:t> </a:t>
            </a:r>
            <a:r>
              <a:rPr lang="cs-CZ" dirty="0" err="1" smtClean="0"/>
              <a:t>documentary</a:t>
            </a:r>
            <a:r>
              <a:rPr lang="cs-CZ" dirty="0" smtClean="0"/>
              <a:t> film </a:t>
            </a:r>
            <a:r>
              <a:rPr lang="cs-CZ" dirty="0" err="1" smtClean="0"/>
              <a:t>about</a:t>
            </a:r>
            <a:r>
              <a:rPr lang="cs-CZ" dirty="0" smtClean="0"/>
              <a:t> his </a:t>
            </a:r>
            <a:r>
              <a:rPr lang="cs-CZ" dirty="0" err="1" smtClean="0"/>
              <a:t>history</a:t>
            </a:r>
            <a:r>
              <a:rPr lang="cs-CZ" dirty="0" smtClean="0"/>
              <a:t> </a:t>
            </a:r>
            <a:r>
              <a:rPr lang="cs-CZ" dirty="0" err="1" smtClean="0"/>
              <a:t>with</a:t>
            </a:r>
            <a:r>
              <a:rPr lang="cs-CZ" dirty="0" smtClean="0"/>
              <a:t> Animal Planet. </a:t>
            </a:r>
            <a:r>
              <a:rPr lang="en-US" dirty="0"/>
              <a:t>He died in prison and after his death it turned out he was telling the </a:t>
            </a:r>
            <a:r>
              <a:rPr lang="en-US" dirty="0" smtClean="0"/>
              <a:t>truth</a:t>
            </a:r>
            <a:r>
              <a:rPr lang="cs-CZ" dirty="0"/>
              <a:t>.</a:t>
            </a:r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0858" y="3705617"/>
            <a:ext cx="4267200" cy="3028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934299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>
        <p14:flash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biLevel thresh="75000"/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Videos</a:t>
            </a:r>
            <a:r>
              <a:rPr lang="cs-CZ" dirty="0" smtClean="0"/>
              <a:t>, </a:t>
            </a:r>
            <a:r>
              <a:rPr lang="cs-CZ" dirty="0" err="1" smtClean="0"/>
              <a:t>films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>
                <a:hlinkClick r:id="rId3"/>
              </a:rPr>
              <a:t>https://</a:t>
            </a:r>
            <a:r>
              <a:rPr lang="cs-CZ" dirty="0" smtClean="0">
                <a:hlinkClick r:id="rId3"/>
              </a:rPr>
              <a:t>www.youtube.com/watch?v=CFgADGukuWo</a:t>
            </a:r>
            <a:endParaRPr lang="cs-CZ" dirty="0" smtClean="0"/>
          </a:p>
          <a:p>
            <a:r>
              <a:rPr lang="cs-CZ" dirty="0">
                <a:hlinkClick r:id="rId4"/>
              </a:rPr>
              <a:t>https://www.youtube.com/watch?v=ewI3i5v0LzE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1676813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>
        <p14:flash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biLevel thresh="75000"/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pictures</a:t>
            </a:r>
            <a:endParaRPr lang="cs-CZ" dirty="0"/>
          </a:p>
        </p:txBody>
      </p:sp>
      <p:pic>
        <p:nvPicPr>
          <p:cNvPr id="1026" name="Picture 2" descr="Výsledek obrázku pro timothy darrow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3795" y="2010757"/>
            <a:ext cx="2466975" cy="1847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Výsledek obrázku pro timothy darrow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805" r="583" b="12733"/>
          <a:stretch/>
        </p:blipFill>
        <p:spPr bwMode="auto">
          <a:xfrm>
            <a:off x="4536115" y="3299381"/>
            <a:ext cx="4025246" cy="22907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Výsledek obrázku pro timothy darrow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707" y="1011995"/>
            <a:ext cx="2466975" cy="1847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936394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>
        <p14:flash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biLevel thresh="75000"/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resources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err="1" smtClean="0"/>
              <a:t>Wikipedia</a:t>
            </a:r>
            <a:endParaRPr lang="cs-CZ" dirty="0" smtClean="0"/>
          </a:p>
          <a:p>
            <a:r>
              <a:rPr lang="cs-CZ" dirty="0" smtClean="0"/>
              <a:t>Google </a:t>
            </a:r>
            <a:r>
              <a:rPr lang="cs-CZ" dirty="0" err="1" smtClean="0"/>
              <a:t>pictures</a:t>
            </a:r>
            <a:endParaRPr lang="cs-CZ" dirty="0" smtClean="0"/>
          </a:p>
          <a:p>
            <a:r>
              <a:rPr lang="cs-CZ" dirty="0" err="1" smtClean="0"/>
              <a:t>Youtube</a:t>
            </a:r>
            <a:endParaRPr lang="cs-CZ" dirty="0" smtClean="0"/>
          </a:p>
        </p:txBody>
      </p:sp>
      <p:sp>
        <p:nvSpPr>
          <p:cNvPr id="4" name="AutoShape 2" descr="Výsledek obrázku pro google"/>
          <p:cNvSpPr>
            <a:spLocks noChangeAspect="1" noChangeArrowheads="1"/>
          </p:cNvSpPr>
          <p:nvPr/>
        </p:nvSpPr>
        <p:spPr bwMode="auto">
          <a:xfrm>
            <a:off x="5114074" y="2306506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07870" y="3302610"/>
            <a:ext cx="2239187" cy="1137365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78770" y="609600"/>
            <a:ext cx="3335943" cy="2223962"/>
          </a:xfrm>
          <a:prstGeom prst="rect">
            <a:avLst/>
          </a:prstGeom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34078" y="4543133"/>
            <a:ext cx="2185397" cy="21853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606866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>
        <p14:flash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Damask">
  <a:themeElements>
    <a:clrScheme name="Damask">
      <a:dk1>
        <a:sysClr val="windowText" lastClr="000000"/>
      </a:dk1>
      <a:lt1>
        <a:sysClr val="window" lastClr="FFFFFF"/>
      </a:lt1>
      <a:dk2>
        <a:srgbClr val="742332"/>
      </a:dk2>
      <a:lt2>
        <a:srgbClr val="EE91A0"/>
      </a:lt2>
      <a:accent1>
        <a:srgbClr val="E03754"/>
      </a:accent1>
      <a:accent2>
        <a:srgbClr val="E86C2E"/>
      </a:accent2>
      <a:accent3>
        <a:srgbClr val="DAB250"/>
      </a:accent3>
      <a:accent4>
        <a:srgbClr val="60C4AA"/>
      </a:accent4>
      <a:accent5>
        <a:srgbClr val="51A9DB"/>
      </a:accent5>
      <a:accent6>
        <a:srgbClr val="976AC9"/>
      </a:accent6>
      <a:hlink>
        <a:srgbClr val="D5445E"/>
      </a:hlink>
      <a:folHlink>
        <a:srgbClr val="E17C8E"/>
      </a:folHlink>
    </a:clrScheme>
    <a:fontScheme name="Damask">
      <a:majorFont>
        <a:latin typeface="Bookman Old Style" panose="02050604050505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Rockwell" panose="020606030202050204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amask">
      <a: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105000"/>
                <a:lumMod val="110000"/>
              </a:schemeClr>
            </a:gs>
            <a:gs pos="100000">
              <a:schemeClr val="phClr">
                <a:tint val="78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0000"/>
                <a:lumMod val="104000"/>
              </a:schemeClr>
            </a:gs>
            <a:gs pos="69000">
              <a:schemeClr val="phClr">
                <a:shade val="86000"/>
                <a:satMod val="130000"/>
                <a:lumMod val="102000"/>
              </a:schemeClr>
            </a:gs>
            <a:gs pos="100000">
              <a:schemeClr val="phClr">
                <a:shade val="72000"/>
                <a:satMod val="130000"/>
                <a:lumMod val="100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sy="96000" rotWithShape="0">
              <a:srgbClr val="000000">
                <a:alpha val="54000"/>
              </a:srgbClr>
            </a:outerShdw>
          </a:effectLst>
        </a:effectStyle>
        <a:effectStyle>
          <a:effectLst>
            <a:outerShdw blurRad="76200" dist="38100" dir="5400000" algn="ctr" rotWithShape="0">
              <a:srgbClr val="000000">
                <a:alpha val="76000"/>
              </a:srgbClr>
            </a:outerShdw>
          </a:effectLst>
          <a:scene3d>
            <a:camera prst="orthographicFront">
              <a:rot lat="0" lon="0" rev="0"/>
            </a:camera>
            <a:lightRig rig="balanced" dir="t"/>
          </a:scene3d>
          <a:sp3d prstMaterial="matte">
            <a:bevelT w="25400" h="25400" prst="relaxedInse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18000"/>
                <a:satMod val="160000"/>
                <a:lumMod val="28000"/>
              </a:schemeClr>
              <a:schemeClr val="phClr">
                <a:tint val="95000"/>
                <a:satMod val="160000"/>
                <a:lumMod val="11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amask" id="{F9A299A0-33D0-4E0F-9F3F-7163E3744208}" vid="{6B2E858E-683F-40D9-B4CB-284D097F3AC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Damašek</Template>
  <TotalTime>102</TotalTime>
  <Words>340</Words>
  <Application>Microsoft Office PowerPoint</Application>
  <PresentationFormat>Širokoúhlá obrazovka</PresentationFormat>
  <Paragraphs>28</Paragraphs>
  <Slides>10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10</vt:i4>
      </vt:variant>
    </vt:vector>
  </HeadingPairs>
  <TitlesOfParts>
    <vt:vector size="14" baseType="lpstr">
      <vt:lpstr>Arial</vt:lpstr>
      <vt:lpstr>Bookman Old Style</vt:lpstr>
      <vt:lpstr>Rockwell</vt:lpstr>
      <vt:lpstr>Damask</vt:lpstr>
      <vt:lpstr>Indonesian cannibals</vt:lpstr>
      <vt:lpstr>How they look?</vt:lpstr>
      <vt:lpstr>100% Real video with cannibals</vt:lpstr>
      <vt:lpstr>Expedicion of Dr. Timothy darrow</vt:lpstr>
      <vt:lpstr>Story</vt:lpstr>
      <vt:lpstr>The end of story</vt:lpstr>
      <vt:lpstr>Videos, films</vt:lpstr>
      <vt:lpstr>pictures</vt:lpstr>
      <vt:lpstr>resources</vt:lpstr>
      <vt:lpstr>Thanks for your attention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Indonesian cannibals</dc:title>
  <dc:creator>itb01</dc:creator>
  <cp:lastModifiedBy>itb01</cp:lastModifiedBy>
  <cp:revision>16</cp:revision>
  <dcterms:created xsi:type="dcterms:W3CDTF">2017-10-30T10:01:42Z</dcterms:created>
  <dcterms:modified xsi:type="dcterms:W3CDTF">2017-11-13T10:31:32Z</dcterms:modified>
</cp:coreProperties>
</file>