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5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0341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74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04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77665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19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25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8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807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819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B179AC7-5CF7-4AC8-8909-13951E429D13}" type="datetimeFigureOut">
              <a:rPr lang="cs-CZ" smtClean="0"/>
              <a:t>13. 11. 2017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D7D1629-0F4D-46D0-BD35-3C88A5D008F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589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" TargetMode="External"/><Relationship Id="rId2" Type="http://schemas.openxmlformats.org/officeDocument/2006/relationships/hyperlink" Target="http://www.zlin.estranky.cz/clanky/stary-zlin/zlinske-baje-a-povesti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Zlín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Dalibor Dohnal, Lukáš Javora, Martin Strouhal </a:t>
            </a:r>
          </a:p>
        </p:txBody>
      </p:sp>
    </p:spTree>
    <p:extLst>
      <p:ext uri="{BB962C8B-B14F-4D97-AF65-F5344CB8AC3E}">
        <p14:creationId xmlns:p14="http://schemas.microsoft.com/office/powerpoint/2010/main" val="2165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stary zl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815"/>
            <a:ext cx="12192000" cy="74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1st </a:t>
            </a:r>
            <a:r>
              <a:rPr lang="cs-CZ" dirty="0" err="1" smtClean="0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Zlín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captured</a:t>
            </a:r>
            <a:r>
              <a:rPr lang="cs-CZ" dirty="0" smtClean="0"/>
              <a:t> by </a:t>
            </a:r>
            <a:r>
              <a:rPr lang="cs-CZ" dirty="0" err="1" smtClean="0"/>
              <a:t>enemy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Citizens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defending</a:t>
            </a:r>
            <a:endParaRPr lang="cs-CZ" dirty="0" smtClean="0"/>
          </a:p>
          <a:p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pour</a:t>
            </a:r>
            <a:r>
              <a:rPr lang="cs-CZ" dirty="0" smtClean="0"/>
              <a:t> </a:t>
            </a:r>
            <a:r>
              <a:rPr lang="cs-CZ" dirty="0" err="1" smtClean="0"/>
              <a:t>boiling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on </a:t>
            </a:r>
            <a:r>
              <a:rPr lang="cs-CZ" dirty="0" err="1" smtClean="0"/>
              <a:t>enemy</a:t>
            </a:r>
            <a:r>
              <a:rPr lang="cs-CZ" dirty="0" smtClean="0"/>
              <a:t> </a:t>
            </a:r>
            <a:r>
              <a:rPr lang="cs-CZ" dirty="0" err="1" smtClean="0"/>
              <a:t>soldiers</a:t>
            </a:r>
            <a:endParaRPr lang="cs-CZ" dirty="0" smtClean="0"/>
          </a:p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, </a:t>
            </a:r>
            <a:r>
              <a:rPr lang="cs-CZ" dirty="0" err="1" smtClean="0"/>
              <a:t>enemies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Zlín,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evil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czech</a:t>
            </a:r>
            <a:r>
              <a:rPr lang="cs-CZ" dirty="0" smtClean="0"/>
              <a:t> zlo - </a:t>
            </a:r>
            <a:r>
              <a:rPr lang="cs-CZ" dirty="0" err="1" smtClean="0"/>
              <a:t>zlín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894" y="0"/>
            <a:ext cx="10250906" cy="68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2nd </a:t>
            </a:r>
            <a:r>
              <a:rPr lang="cs-CZ" dirty="0" err="1" smtClean="0"/>
              <a:t>theory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23765"/>
            <a:ext cx="4778753" cy="1609110"/>
          </a:xfrm>
        </p:spPr>
        <p:txBody>
          <a:bodyPr/>
          <a:lstStyle/>
          <a:p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smtClean="0"/>
              <a:t>earth </a:t>
            </a:r>
            <a:endParaRPr lang="cs-CZ" dirty="0" smtClean="0"/>
          </a:p>
          <a:p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marl</a:t>
            </a:r>
            <a:r>
              <a:rPr lang="cs-CZ" dirty="0" smtClean="0"/>
              <a:t>,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czech</a:t>
            </a:r>
            <a:r>
              <a:rPr lang="cs-CZ" dirty="0" smtClean="0"/>
              <a:t> slín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Slín, kamenolom Horné Srnie, Sloven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79" y="735264"/>
            <a:ext cx="5330825" cy="55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3th 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enemy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marched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Zlín</a:t>
            </a:r>
          </a:p>
          <a:p>
            <a:r>
              <a:rPr lang="cs-CZ" dirty="0" err="1" smtClean="0"/>
              <a:t>Horseman</a:t>
            </a:r>
            <a:r>
              <a:rPr lang="cs-CZ" dirty="0" smtClean="0"/>
              <a:t> </a:t>
            </a:r>
            <a:r>
              <a:rPr lang="cs-CZ" dirty="0" err="1" smtClean="0"/>
              <a:t>killed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woman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residents</a:t>
            </a:r>
            <a:r>
              <a:rPr lang="cs-CZ" dirty="0" smtClean="0"/>
              <a:t> </a:t>
            </a:r>
            <a:r>
              <a:rPr lang="cs-CZ" dirty="0" err="1" smtClean="0"/>
              <a:t>pulled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</a:t>
            </a:r>
            <a:r>
              <a:rPr lang="cs-CZ" smtClean="0"/>
              <a:t>down </a:t>
            </a:r>
            <a:r>
              <a:rPr lang="cs-CZ" dirty="0" err="1" smtClean="0"/>
              <a:t>from</a:t>
            </a:r>
            <a:r>
              <a:rPr lang="cs-CZ" dirty="0" smtClean="0"/>
              <a:t> his </a:t>
            </a:r>
            <a:r>
              <a:rPr lang="cs-CZ" dirty="0" err="1" smtClean="0"/>
              <a:t>horse</a:t>
            </a:r>
            <a:r>
              <a:rPr lang="cs-CZ" dirty="0" smtClean="0"/>
              <a:t> and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nailed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</a:t>
            </a:r>
            <a:r>
              <a:rPr lang="cs-CZ" dirty="0" err="1" smtClean="0"/>
              <a:t>alive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gate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965" y="205246"/>
            <a:ext cx="6997856" cy="59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www.zlin.estranky.cz/clanky/stary-zlin/zlinske-baje-a-povesti.html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cs.wikipedia.org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6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4095" y="2418514"/>
            <a:ext cx="6027821" cy="1325563"/>
          </a:xfrm>
        </p:spPr>
        <p:txBody>
          <a:bodyPr/>
          <a:lstStyle/>
          <a:p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4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77</TotalTime>
  <Words>96</Words>
  <Application>Microsoft Office PowerPoint</Application>
  <PresentationFormat>Širokoúhlá obrazovka</PresentationFormat>
  <Paragraphs>18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Name of Zlín</vt:lpstr>
      <vt:lpstr>Prezentace aplikace PowerPoint</vt:lpstr>
      <vt:lpstr>1st theory</vt:lpstr>
      <vt:lpstr>Prezentace aplikace PowerPoint</vt:lpstr>
      <vt:lpstr>2nd theory</vt:lpstr>
      <vt:lpstr>3th theory </vt:lpstr>
      <vt:lpstr>Prezentace aplikace PowerPoint</vt:lpstr>
      <vt:lpstr>Resources</vt:lpstr>
      <vt:lpstr>Thanks for your attention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Zlín</dc:title>
  <dc:creator>itb02</dc:creator>
  <cp:lastModifiedBy>itb02</cp:lastModifiedBy>
  <cp:revision>13</cp:revision>
  <dcterms:created xsi:type="dcterms:W3CDTF">2017-10-30T10:33:39Z</dcterms:created>
  <dcterms:modified xsi:type="dcterms:W3CDTF">2017-11-13T10:41:10Z</dcterms:modified>
</cp:coreProperties>
</file>