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9" r:id="rId3"/>
    <p:sldId id="272" r:id="rId4"/>
    <p:sldId id="263" r:id="rId5"/>
    <p:sldId id="273" r:id="rId6"/>
    <p:sldId id="262" r:id="rId7"/>
    <p:sldId id="274" r:id="rId8"/>
    <p:sldId id="264" r:id="rId9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2" d="100"/>
          <a:sy n="102" d="100"/>
        </p:scale>
        <p:origin x="114" y="426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81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B2F976-BDFD-40FA-8CAE-C9917BD9D3D4}" type="datetime1">
              <a:rPr lang="cs-CZ" smtClean="0"/>
              <a:t>27. 11. 2017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3ACB9E-E719-467B-9477-465A9BF234A2}" type="datetime1">
              <a:rPr lang="cs-CZ" noProof="0" smtClean="0"/>
              <a:t>27. 11. 2017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7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47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15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79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A907C2-45F0-433A-A97F-8DDBFB85978E}" type="datetime1">
              <a:rPr lang="cs-CZ" smtClean="0"/>
              <a:t>27. 11. 2017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A3986-C2FB-4188-8E14-C3E7F5021A50}" type="datetime1">
              <a:rPr lang="cs-CZ" smtClean="0"/>
              <a:t>27. 11. 2017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44D860-8CB7-4BFB-8570-BFCC02387E96}" type="datetime1">
              <a:rPr lang="cs-CZ" smtClean="0"/>
              <a:t>27. 11. 2017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B74BA-204C-4B77-BBDA-DD7CDC0D22A4}" type="datetime1">
              <a:rPr lang="cs-CZ" smtClean="0"/>
              <a:t>27. 11. 2017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můžete upravit styly předlohy textu.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7796E0-0C2D-4B9F-B798-451C481C7363}" type="datetime1">
              <a:rPr lang="cs-CZ" smtClean="0"/>
              <a:t>27. 11. 2017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8CA784-6FF3-4AC2-8EED-CC5523B93096}" type="datetime1">
              <a:rPr lang="cs-CZ" smtClean="0"/>
              <a:t>27. 11. 2017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D7FCB-9B6D-4D0A-8E15-05156C3EF5DB}" type="datetime1">
              <a:rPr lang="cs-CZ" smtClean="0"/>
              <a:t>27. 11. 2017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684A69-AB0E-43EE-83D1-70B47101107A}" type="datetime1">
              <a:rPr lang="cs-CZ" smtClean="0"/>
              <a:t>27. 11. 2017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8F67C-00C0-4F46-9056-9E359B7E398B}" type="datetime1">
              <a:rPr lang="cs-CZ" smtClean="0"/>
              <a:t>27. 11. 2017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8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A8890F-B379-4AB2-B2D2-4CA193A72414}" type="datetime1">
              <a:rPr lang="cs-CZ" smtClean="0"/>
              <a:t>27. 11. 2017</a:t>
            </a:fld>
            <a:endParaRPr lang="cs-CZ" dirty="0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obrázek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4" descr="Prázdný zástupný symbol pro přidání obrázku Klikněte na zástupný symbol a vyberte obrázek, který chcete přida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 smtClean="0"/>
              <a:t>Kliknutím můžete upravit styl předlohy nadpisů.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Kliknutím můžete upravit styly předlohy textu.</a:t>
            </a:r>
            <a:endParaRPr lang="cs-CZ" noProof="0" dirty="0" smtClean="0"/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</a:p>
          <a:p>
            <a:pPr lvl="5" rtl="0"/>
            <a:r>
              <a:rPr lang="cs-CZ" noProof="0" dirty="0" smtClean="0"/>
              <a:t>Šestá úroveň</a:t>
            </a:r>
          </a:p>
          <a:p>
            <a:pPr lvl="6" rtl="0"/>
            <a:r>
              <a:rPr lang="cs-CZ" noProof="0" dirty="0" smtClean="0"/>
              <a:t>Sedmá úroveň</a:t>
            </a:r>
          </a:p>
          <a:p>
            <a:pPr lvl="7" rtl="0"/>
            <a:r>
              <a:rPr lang="cs-CZ" noProof="0" dirty="0" smtClean="0"/>
              <a:t>Osmá úroveň</a:t>
            </a:r>
          </a:p>
          <a:p>
            <a:pPr lvl="8" rtl="0"/>
            <a:r>
              <a:rPr lang="cs-CZ" noProof="0" dirty="0" smtClean="0"/>
              <a:t>Devátá úroveň</a:t>
            </a:r>
            <a:endParaRPr lang="cs-CZ" noProof="0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F8B812E-5739-4F10-A848-683BA183E532}" type="datetime1">
              <a:rPr lang="cs-CZ" noProof="0" smtClean="0"/>
              <a:t>27. 11. 2017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188640"/>
            <a:ext cx="9144000" cy="3505200"/>
          </a:xfrm>
        </p:spPr>
        <p:txBody>
          <a:bodyPr rtlCol="0"/>
          <a:lstStyle/>
          <a:p>
            <a:pPr algn="ctr" rt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Snow</a:t>
            </a:r>
            <a:r>
              <a:rPr lang="cs-CZ" dirty="0" smtClean="0"/>
              <a:t> </a:t>
            </a:r>
            <a:r>
              <a:rPr lang="cs-CZ" dirty="0" err="1" smtClean="0"/>
              <a:t>Queen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2000" dirty="0" smtClean="0">
                <a:solidFill>
                  <a:schemeClr val="tx1">
                    <a:lumMod val="50000"/>
                  </a:schemeClr>
                </a:solidFill>
              </a:rPr>
              <a:t>Klára Staňková, Kristýna Vlková</a:t>
            </a:r>
            <a:endParaRPr lang="cs-CZ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dirty="0"/>
              <a:t>The story of Kay, the little boy whose heart and eye are pierced by a splinter of glass.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/>
              <a:t>P</a:t>
            </a:r>
            <a:r>
              <a:rPr lang="cs-CZ" dirty="0" err="1" smtClean="0"/>
              <a:t>ublished</a:t>
            </a:r>
            <a:r>
              <a:rPr lang="cs-CZ" dirty="0" smtClean="0"/>
              <a:t> on </a:t>
            </a:r>
            <a:r>
              <a:rPr lang="en-US" dirty="0" smtClean="0"/>
              <a:t>21 </a:t>
            </a:r>
            <a:r>
              <a:rPr lang="en-US" dirty="0"/>
              <a:t>December 1844 </a:t>
            </a:r>
            <a:endParaRPr lang="cs-CZ" dirty="0" smtClean="0"/>
          </a:p>
          <a:p>
            <a:pPr lvl="0"/>
            <a:r>
              <a:rPr lang="cs-CZ" sz="1400" dirty="0" err="1"/>
              <a:t>About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Mirror</a:t>
            </a:r>
            <a:r>
              <a:rPr lang="cs-CZ" sz="1400" dirty="0"/>
              <a:t> and </a:t>
            </a:r>
            <a:r>
              <a:rPr lang="cs-CZ" sz="1400" dirty="0" err="1"/>
              <a:t>Its</a:t>
            </a:r>
            <a:r>
              <a:rPr lang="cs-CZ" sz="1400" dirty="0"/>
              <a:t> </a:t>
            </a:r>
            <a:r>
              <a:rPr lang="cs-CZ" sz="1400" dirty="0" err="1"/>
              <a:t>Pieces</a:t>
            </a:r>
            <a:endParaRPr lang="cs-CZ" sz="1400" dirty="0"/>
          </a:p>
          <a:p>
            <a:pPr lvl="0"/>
            <a:r>
              <a:rPr lang="cs-CZ" sz="1400" dirty="0"/>
              <a:t>A </a:t>
            </a:r>
            <a:r>
              <a:rPr lang="cs-CZ" sz="1400" dirty="0" err="1"/>
              <a:t>Little</a:t>
            </a:r>
            <a:r>
              <a:rPr lang="cs-CZ" sz="1400" dirty="0"/>
              <a:t> Boy and a </a:t>
            </a:r>
            <a:r>
              <a:rPr lang="cs-CZ" sz="1400" dirty="0" err="1"/>
              <a:t>Little</a:t>
            </a:r>
            <a:r>
              <a:rPr lang="cs-CZ" sz="1400" dirty="0"/>
              <a:t> Girl</a:t>
            </a:r>
          </a:p>
          <a:p>
            <a:pPr lvl="0"/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Flower</a:t>
            </a:r>
            <a:r>
              <a:rPr lang="cs-CZ" sz="1400" dirty="0"/>
              <a:t> Garden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Woman</a:t>
            </a:r>
            <a:r>
              <a:rPr lang="cs-CZ" sz="1400" dirty="0"/>
              <a:t> </a:t>
            </a:r>
            <a:r>
              <a:rPr lang="cs-CZ" sz="1400" dirty="0" err="1"/>
              <a:t>Who</a:t>
            </a:r>
            <a:r>
              <a:rPr lang="cs-CZ" sz="1400" dirty="0"/>
              <a:t> </a:t>
            </a:r>
            <a:r>
              <a:rPr lang="cs-CZ" sz="1400" dirty="0" err="1"/>
              <a:t>Knew</a:t>
            </a:r>
            <a:r>
              <a:rPr lang="cs-CZ" sz="1400" dirty="0"/>
              <a:t> </a:t>
            </a:r>
            <a:r>
              <a:rPr lang="cs-CZ" sz="1400" dirty="0" err="1"/>
              <a:t>Magic</a:t>
            </a:r>
            <a:endParaRPr lang="cs-CZ" sz="1400" dirty="0"/>
          </a:p>
          <a:p>
            <a:pPr lvl="0"/>
            <a:r>
              <a:rPr lang="cs-CZ" sz="1400" dirty="0" err="1"/>
              <a:t>The</a:t>
            </a:r>
            <a:r>
              <a:rPr lang="cs-CZ" sz="1400" dirty="0"/>
              <a:t> Prince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Princess</a:t>
            </a:r>
            <a:endParaRPr lang="cs-CZ" sz="1400" dirty="0"/>
          </a:p>
          <a:p>
            <a:pPr lvl="0"/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Little</a:t>
            </a:r>
            <a:r>
              <a:rPr lang="cs-CZ" sz="1400" dirty="0"/>
              <a:t> </a:t>
            </a:r>
            <a:r>
              <a:rPr lang="cs-CZ" sz="1400" dirty="0" err="1"/>
              <a:t>Robber</a:t>
            </a:r>
            <a:r>
              <a:rPr lang="cs-CZ" sz="1400" dirty="0"/>
              <a:t> Girl</a:t>
            </a:r>
          </a:p>
          <a:p>
            <a:pPr lvl="0"/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Lapp</a:t>
            </a:r>
            <a:r>
              <a:rPr lang="cs-CZ" sz="1400" dirty="0"/>
              <a:t> </a:t>
            </a:r>
            <a:r>
              <a:rPr lang="cs-CZ" sz="1400" dirty="0" err="1"/>
              <a:t>Woman</a:t>
            </a:r>
            <a:r>
              <a:rPr lang="cs-CZ" sz="1400" dirty="0"/>
              <a:t>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Finn</a:t>
            </a:r>
            <a:r>
              <a:rPr lang="cs-CZ" sz="1400" dirty="0"/>
              <a:t> </a:t>
            </a:r>
            <a:r>
              <a:rPr lang="cs-CZ" sz="1400" dirty="0" err="1"/>
              <a:t>Woman</a:t>
            </a:r>
            <a:endParaRPr lang="cs-CZ" sz="1400" dirty="0"/>
          </a:p>
          <a:p>
            <a:pPr lvl="0"/>
            <a:r>
              <a:rPr lang="cs-CZ" sz="1400" dirty="0" err="1"/>
              <a:t>What</a:t>
            </a:r>
            <a:r>
              <a:rPr lang="cs-CZ" sz="1400" dirty="0"/>
              <a:t> </a:t>
            </a:r>
            <a:r>
              <a:rPr lang="cs-CZ" sz="1400" dirty="0" err="1"/>
              <a:t>Happened</a:t>
            </a:r>
            <a:r>
              <a:rPr lang="cs-CZ" sz="1400" dirty="0"/>
              <a:t> </a:t>
            </a:r>
            <a:r>
              <a:rPr lang="cs-CZ" sz="1400" dirty="0" err="1"/>
              <a:t>at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Snow</a:t>
            </a:r>
            <a:r>
              <a:rPr lang="cs-CZ" sz="1400" dirty="0"/>
              <a:t> </a:t>
            </a:r>
            <a:r>
              <a:rPr lang="cs-CZ" sz="1400" dirty="0" err="1"/>
              <a:t>Queen's</a:t>
            </a:r>
            <a:r>
              <a:rPr lang="cs-CZ" sz="1400" dirty="0"/>
              <a:t> </a:t>
            </a:r>
            <a:r>
              <a:rPr lang="cs-CZ" sz="1400" dirty="0" err="1"/>
              <a:t>Palace</a:t>
            </a:r>
            <a:r>
              <a:rPr lang="cs-CZ" sz="1400" dirty="0"/>
              <a:t> and </a:t>
            </a:r>
            <a:r>
              <a:rPr lang="cs-CZ" sz="1400" dirty="0" err="1"/>
              <a:t>What</a:t>
            </a:r>
            <a:r>
              <a:rPr lang="cs-CZ" sz="1400" dirty="0"/>
              <a:t> </a:t>
            </a:r>
            <a:r>
              <a:rPr lang="cs-CZ" sz="1400" dirty="0" err="1"/>
              <a:t>Happened</a:t>
            </a:r>
            <a:r>
              <a:rPr lang="cs-CZ" sz="1400" dirty="0"/>
              <a:t> </a:t>
            </a:r>
            <a:r>
              <a:rPr lang="cs-CZ" sz="1400" dirty="0" err="1"/>
              <a:t>Afterwards</a:t>
            </a:r>
            <a:endParaRPr lang="cs-CZ" sz="14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 smtClean="0"/>
              <a:t>Story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0000" lnSpcReduction="20000"/>
          </a:bodyPr>
          <a:lstStyle/>
          <a:p>
            <a:pPr rt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3851918" cy="3600400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Devil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evil</a:t>
            </a:r>
            <a:r>
              <a:rPr lang="cs-CZ" dirty="0" smtClean="0"/>
              <a:t> troll</a:t>
            </a:r>
          </a:p>
          <a:p>
            <a:r>
              <a:rPr lang="cs-CZ" dirty="0" err="1" smtClean="0"/>
              <a:t>Magic</a:t>
            </a:r>
            <a:r>
              <a:rPr lang="cs-CZ" dirty="0" smtClean="0"/>
              <a:t> </a:t>
            </a:r>
            <a:r>
              <a:rPr lang="cs-CZ" dirty="0" err="1" smtClean="0"/>
              <a:t>mirror</a:t>
            </a:r>
            <a:endParaRPr lang="cs-CZ" dirty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sees</a:t>
            </a:r>
            <a:r>
              <a:rPr lang="cs-CZ" dirty="0" smtClean="0"/>
              <a:t> </a:t>
            </a:r>
            <a:r>
              <a:rPr lang="cs-CZ" dirty="0" err="1" smtClean="0"/>
              <a:t>beautiful</a:t>
            </a:r>
            <a:r>
              <a:rPr lang="cs-CZ" dirty="0" smtClean="0"/>
              <a:t> and </a:t>
            </a:r>
            <a:r>
              <a:rPr lang="cs-CZ" dirty="0" err="1" smtClean="0"/>
              <a:t>ugly</a:t>
            </a:r>
            <a:r>
              <a:rPr lang="cs-CZ" dirty="0" smtClean="0"/>
              <a:t> </a:t>
            </a:r>
            <a:r>
              <a:rPr lang="cs-CZ" dirty="0" err="1" smtClean="0"/>
              <a:t>aspects</a:t>
            </a:r>
            <a:endParaRPr lang="cs-CZ" dirty="0" smtClean="0"/>
          </a:p>
          <a:p>
            <a:r>
              <a:rPr lang="cs-CZ" dirty="0" err="1" smtClean="0"/>
              <a:t>Attemp</a:t>
            </a:r>
            <a:r>
              <a:rPr lang="cs-CZ" dirty="0" smtClean="0"/>
              <a:t> to </a:t>
            </a:r>
            <a:r>
              <a:rPr lang="cs-CZ" dirty="0" err="1" smtClean="0"/>
              <a:t>carry</a:t>
            </a:r>
            <a:r>
              <a:rPr lang="cs-CZ" dirty="0" smtClean="0"/>
              <a:t> </a:t>
            </a:r>
            <a:r>
              <a:rPr lang="cs-CZ" dirty="0" err="1" smtClean="0"/>
              <a:t>mirror</a:t>
            </a:r>
            <a:r>
              <a:rPr lang="cs-CZ" dirty="0" smtClean="0"/>
              <a:t> in </a:t>
            </a:r>
            <a:r>
              <a:rPr lang="cs-CZ" dirty="0" err="1" smtClean="0"/>
              <a:t>heaven</a:t>
            </a:r>
            <a:endParaRPr lang="cs-CZ" dirty="0" smtClean="0"/>
          </a:p>
          <a:p>
            <a:r>
              <a:rPr lang="cs-CZ" dirty="0" smtClean="0"/>
              <a:t>To make </a:t>
            </a:r>
            <a:r>
              <a:rPr lang="cs-CZ" dirty="0" err="1" smtClean="0"/>
              <a:t>fools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angels</a:t>
            </a:r>
            <a:r>
              <a:rPr lang="cs-CZ" dirty="0" smtClean="0"/>
              <a:t> and </a:t>
            </a:r>
            <a:r>
              <a:rPr lang="cs-CZ" dirty="0" err="1" smtClean="0"/>
              <a:t>God</a:t>
            </a: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falls</a:t>
            </a:r>
            <a:r>
              <a:rPr lang="cs-CZ" dirty="0" smtClean="0"/>
              <a:t> to </a:t>
            </a:r>
            <a:r>
              <a:rPr lang="cs-CZ" dirty="0" err="1" smtClean="0"/>
              <a:t>earth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shattered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a </a:t>
            </a:r>
            <a:r>
              <a:rPr lang="cs-CZ" dirty="0" err="1" smtClean="0"/>
              <a:t>bunch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pieces</a:t>
            </a:r>
            <a:endParaRPr lang="cs-CZ" dirty="0" smtClean="0"/>
          </a:p>
          <a:p>
            <a:r>
              <a:rPr lang="cs-CZ" dirty="0" err="1" smtClean="0"/>
              <a:t>Blowns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wind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/>
              <a:t>E</a:t>
            </a:r>
            <a:r>
              <a:rPr lang="cs-CZ" dirty="0" err="1" smtClean="0"/>
              <a:t>arth</a:t>
            </a:r>
            <a:endParaRPr lang="cs-CZ" dirty="0" smtClean="0"/>
          </a:p>
          <a:p>
            <a:r>
              <a:rPr lang="cs-CZ" dirty="0" err="1" smtClean="0"/>
              <a:t>Get</a:t>
            </a:r>
            <a:r>
              <a:rPr lang="cs-CZ" dirty="0" err="1" smtClean="0"/>
              <a:t>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peoples</a:t>
            </a:r>
            <a:r>
              <a:rPr lang="cs-CZ" dirty="0" smtClean="0"/>
              <a:t> </a:t>
            </a:r>
            <a:r>
              <a:rPr lang="cs-CZ" dirty="0" err="1" smtClean="0"/>
              <a:t>hearts</a:t>
            </a:r>
            <a:r>
              <a:rPr lang="cs-CZ" dirty="0" smtClean="0"/>
              <a:t> </a:t>
            </a:r>
          </a:p>
          <a:p>
            <a:r>
              <a:rPr lang="cs-CZ" dirty="0" smtClean="0"/>
              <a:t>M</a:t>
            </a:r>
            <a:r>
              <a:rPr lang="en-US" dirty="0" err="1" smtClean="0"/>
              <a:t>aking</a:t>
            </a:r>
            <a:r>
              <a:rPr lang="en-US" dirty="0" smtClean="0"/>
              <a:t> </a:t>
            </a:r>
            <a:r>
              <a:rPr lang="en-US" dirty="0"/>
              <a:t>their eyes </a:t>
            </a:r>
            <a:r>
              <a:rPr lang="en-US" dirty="0" smtClean="0"/>
              <a:t>like </a:t>
            </a:r>
            <a:r>
              <a:rPr lang="en-US" dirty="0"/>
              <a:t>the </a:t>
            </a:r>
            <a:r>
              <a:rPr lang="en-US" dirty="0" smtClean="0"/>
              <a:t>troll-mirror itself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freezing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940" y="476672"/>
            <a:ext cx="3628053" cy="45350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364" y="1340768"/>
            <a:ext cx="3384376" cy="48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cs-CZ" sz="3600" dirty="0"/>
              <a:t>Hans Christian </a:t>
            </a:r>
            <a:r>
              <a:rPr lang="cs-CZ" sz="3600" dirty="0" smtClean="0"/>
              <a:t>Andersen</a:t>
            </a:r>
            <a:endParaRPr lang="cs-CZ" sz="36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988840"/>
            <a:ext cx="9684566" cy="4191000"/>
          </a:xfrm>
        </p:spPr>
        <p:txBody>
          <a:bodyPr rtlCol="0"/>
          <a:lstStyle/>
          <a:p>
            <a:r>
              <a:rPr lang="en-US" dirty="0" smtClean="0"/>
              <a:t>(</a:t>
            </a:r>
            <a:r>
              <a:rPr lang="en-US" dirty="0"/>
              <a:t>2 April 1805 – 4 August 1875</a:t>
            </a:r>
            <a:r>
              <a:rPr lang="en-US" dirty="0" smtClean="0"/>
              <a:t>)</a:t>
            </a:r>
            <a:endParaRPr lang="cs-CZ" dirty="0" smtClean="0"/>
          </a:p>
          <a:p>
            <a:endParaRPr lang="cs-CZ" dirty="0" smtClean="0"/>
          </a:p>
          <a:p>
            <a:pPr rtl="0"/>
            <a:endParaRPr lang="cs-CZ" dirty="0"/>
          </a:p>
          <a:p>
            <a:pPr rtl="0"/>
            <a:endParaRPr lang="cs-CZ" dirty="0" smtClean="0"/>
          </a:p>
          <a:p>
            <a:pPr rtl="0"/>
            <a:endParaRPr lang="cs-CZ" dirty="0"/>
          </a:p>
          <a:p>
            <a:pPr rtl="0"/>
            <a:endParaRPr lang="cs-CZ" dirty="0" smtClean="0"/>
          </a:p>
          <a:p>
            <a:pPr rtl="0"/>
            <a:endParaRPr lang="cs-CZ" dirty="0"/>
          </a:p>
          <a:p>
            <a:pPr rtl="0"/>
            <a:endParaRPr lang="cs-CZ" dirty="0" smtClean="0"/>
          </a:p>
          <a:p>
            <a:pPr rtl="0"/>
            <a:endParaRPr lang="cs-CZ" dirty="0"/>
          </a:p>
          <a:p>
            <a:pPr rtl="0"/>
            <a:endParaRPr lang="cs-CZ" dirty="0" smtClean="0"/>
          </a:p>
          <a:p>
            <a:pPr rtl="0"/>
            <a:endParaRPr lang="cs-CZ" dirty="0"/>
          </a:p>
          <a:p>
            <a:pPr rtl="0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r>
              <a:rPr lang="cs-CZ" dirty="0" err="1" smtClean="0"/>
              <a:t>Danish</a:t>
            </a:r>
            <a:r>
              <a:rPr lang="cs-CZ" dirty="0" smtClean="0"/>
              <a:t> </a:t>
            </a:r>
            <a:r>
              <a:rPr lang="cs-CZ" dirty="0" err="1" smtClean="0"/>
              <a:t>writer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Mermaid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Princess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Pea</a:t>
            </a:r>
            <a:endParaRPr lang="cs-CZ" dirty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Ugly</a:t>
            </a:r>
            <a:r>
              <a:rPr lang="cs-CZ" dirty="0" smtClean="0"/>
              <a:t> </a:t>
            </a:r>
            <a:r>
              <a:rPr lang="cs-CZ" dirty="0" err="1" smtClean="0"/>
              <a:t>Duckling</a:t>
            </a:r>
            <a:endParaRPr lang="cs-CZ" dirty="0"/>
          </a:p>
          <a:p>
            <a:pPr rtl="0"/>
            <a:r>
              <a:rPr lang="cs-CZ" dirty="0" smtClean="0"/>
              <a:t>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fairytales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 flipH="1">
            <a:off x="11123614" y="1828800"/>
            <a:ext cx="83366" cy="762000"/>
          </a:xfrm>
        </p:spPr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16" y="836712"/>
            <a:ext cx="3528392" cy="47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364" y="470144"/>
            <a:ext cx="4730849" cy="59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104" y="1478259"/>
            <a:ext cx="3601615" cy="1949946"/>
          </a:xfrm>
        </p:spPr>
        <p:txBody>
          <a:bodyPr rtlCol="0">
            <a:normAutofit/>
          </a:bodyPr>
          <a:lstStyle/>
          <a:p>
            <a:pPr rtl="0"/>
            <a:r>
              <a:rPr lang="cs-CZ" sz="4000" b="1" i="1" dirty="0" err="1" smtClean="0"/>
              <a:t>Thank</a:t>
            </a:r>
            <a:r>
              <a:rPr lang="cs-CZ" sz="4000" b="1" i="1" dirty="0" smtClean="0"/>
              <a:t> </a:t>
            </a:r>
            <a:r>
              <a:rPr lang="cs-CZ" sz="4000" b="1" i="1" dirty="0" err="1" smtClean="0"/>
              <a:t>you</a:t>
            </a:r>
            <a:r>
              <a:rPr lang="cs-CZ" sz="4000" b="1" i="1" dirty="0" smtClean="0"/>
              <a:t> </a:t>
            </a:r>
            <a:r>
              <a:rPr lang="cs-CZ" sz="4000" b="1" i="1" dirty="0" err="1" smtClean="0"/>
              <a:t>for</a:t>
            </a:r>
            <a:r>
              <a:rPr lang="cs-CZ" sz="4000" b="1" i="1" dirty="0" smtClean="0"/>
              <a:t> </a:t>
            </a:r>
            <a:r>
              <a:rPr lang="cs-CZ" sz="4000" b="1" i="1" dirty="0" err="1" smtClean="0"/>
              <a:t>your</a:t>
            </a:r>
            <a:r>
              <a:rPr lang="cs-CZ" sz="4000" b="1" i="1" dirty="0" smtClean="0"/>
              <a:t> </a:t>
            </a:r>
            <a:r>
              <a:rPr lang="cs-CZ" sz="4000" b="1" i="1" dirty="0" err="1" smtClean="0"/>
              <a:t>attention</a:t>
            </a:r>
            <a:r>
              <a:rPr lang="cs-CZ" sz="4000" b="1" i="1" dirty="0" smtClean="0"/>
              <a:t>!</a:t>
            </a:r>
            <a:endParaRPr lang="cs-CZ" sz="4000" b="1" i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 flipH="1" flipV="1">
            <a:off x="765820" y="6019800"/>
            <a:ext cx="70793" cy="145504"/>
          </a:xfrm>
        </p:spPr>
        <p:txBody>
          <a:bodyPr rtlCol="0">
            <a:normAutofit fontScale="32500" lnSpcReduction="20000"/>
          </a:bodyPr>
          <a:lstStyle/>
          <a:p>
            <a:pPr rtl="0"/>
            <a:endParaRPr lang="cs-CZ" dirty="0"/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5831" b="583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varel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3_TF02886637_TF02886637.potx" id="{5184D00B-3589-4047-8B33-6430F58C03F6}" vid="{D606666C-1CBB-45FF-A35C-24084C51E482}"/>
    </a:ext>
  </a:extLst>
</a:theme>
</file>

<file path=ppt/theme/theme2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Akvarelová prezentace (širokoúhlá)</Template>
  <TotalTime>41</TotalTime>
  <Words>190</Words>
  <Application>Microsoft Office PowerPoint</Application>
  <PresentationFormat>Vlastní</PresentationFormat>
  <Paragraphs>46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Palatino Linotype</vt:lpstr>
      <vt:lpstr>Akvarel_16x9</vt:lpstr>
      <vt:lpstr>The Snow Queen</vt:lpstr>
      <vt:lpstr>Prezentace aplikace PowerPoint</vt:lpstr>
      <vt:lpstr>Story</vt:lpstr>
      <vt:lpstr>Prezentace aplikace PowerPoint</vt:lpstr>
      <vt:lpstr>Hans Christian Andersen</vt:lpstr>
      <vt:lpstr>Prezentace aplikace PowerPoint</vt:lpstr>
      <vt:lpstr>Prezentace aplikace PowerPoint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Snow Queen</dc:title>
  <dc:creator>itb25</dc:creator>
  <cp:lastModifiedBy>itb30</cp:lastModifiedBy>
  <cp:revision>6</cp:revision>
  <dcterms:created xsi:type="dcterms:W3CDTF">2017-11-13T10:28:47Z</dcterms:created>
  <dcterms:modified xsi:type="dcterms:W3CDTF">2017-11-27T10:32:23Z</dcterms:modified>
</cp:coreProperties>
</file>