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7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0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7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1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9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7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8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7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3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2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5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3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6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3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F8E9-7E0F-4CE9-B75F-1486B5D2EEEB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CCE3-818E-487C-A46A-CBC8AC402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276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jrJw_9Vt2g?t=1m57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gADGukuW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ewI3i5v0Lz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Indonesian</a:t>
            </a:r>
            <a:r>
              <a:rPr lang="cs-CZ" dirty="0" smtClean="0"/>
              <a:t> </a:t>
            </a:r>
            <a:r>
              <a:rPr lang="cs-CZ" dirty="0" err="1" smtClean="0"/>
              <a:t>cannibals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Josef </a:t>
            </a:r>
            <a:r>
              <a:rPr lang="cs-CZ" dirty="0" err="1" smtClean="0"/>
              <a:t>Ambruz</a:t>
            </a:r>
            <a:r>
              <a:rPr lang="cs-CZ" dirty="0" smtClean="0"/>
              <a:t>, Petr </a:t>
            </a:r>
            <a:r>
              <a:rPr lang="cs-CZ" dirty="0" err="1" smtClean="0"/>
              <a:t>Švábík</a:t>
            </a:r>
            <a:r>
              <a:rPr lang="cs-CZ" dirty="0" smtClean="0"/>
              <a:t>, Albert Foldyna</a:t>
            </a:r>
            <a:endParaRPr lang="cs-CZ" dirty="0"/>
          </a:p>
        </p:txBody>
      </p:sp>
      <p:pic>
        <p:nvPicPr>
          <p:cNvPr id="1026" name="Picture 2" descr="Výsledek obrázku pro blood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5" y="-539683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flores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19" y="3868470"/>
            <a:ext cx="45719" cy="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04" y="2440877"/>
            <a:ext cx="2800741" cy="2495898"/>
          </a:xfrm>
        </p:spPr>
      </p:pic>
    </p:spTree>
    <p:extLst>
      <p:ext uri="{BB962C8B-B14F-4D97-AF65-F5344CB8AC3E}">
        <p14:creationId xmlns:p14="http://schemas.microsoft.com/office/powerpoint/2010/main" val="25701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look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Their</a:t>
            </a:r>
            <a:r>
              <a:rPr lang="cs-CZ" dirty="0" smtClean="0"/>
              <a:t> latin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Homo </a:t>
            </a:r>
            <a:r>
              <a:rPr lang="cs-CZ" dirty="0" err="1" smtClean="0"/>
              <a:t>floresiensis</a:t>
            </a:r>
            <a:endParaRPr lang="cs-CZ" dirty="0" smtClean="0"/>
          </a:p>
          <a:p>
            <a:r>
              <a:rPr lang="cs-CZ" dirty="0" err="1" smtClean="0"/>
              <a:t>People</a:t>
            </a:r>
            <a:r>
              <a:rPr lang="cs-CZ" dirty="0" smtClean="0"/>
              <a:t> call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Flores</a:t>
            </a:r>
            <a:r>
              <a:rPr lang="cs-CZ" dirty="0" smtClean="0"/>
              <a:t> man, </a:t>
            </a:r>
            <a:r>
              <a:rPr lang="cs-CZ" dirty="0" err="1" smtClean="0"/>
              <a:t>Little</a:t>
            </a:r>
            <a:r>
              <a:rPr lang="cs-CZ" dirty="0" smtClean="0"/>
              <a:t> man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Hobbits</a:t>
            </a:r>
            <a:endParaRPr lang="cs-CZ" dirty="0" smtClean="0"/>
          </a:p>
          <a:p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height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3,5 </a:t>
            </a:r>
            <a:r>
              <a:rPr lang="cs-CZ" dirty="0" err="1" smtClean="0"/>
              <a:t>feet</a:t>
            </a:r>
            <a:r>
              <a:rPr lang="cs-CZ" dirty="0" smtClean="0"/>
              <a:t> (1,1m)</a:t>
            </a:r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hairy</a:t>
            </a:r>
            <a:endParaRPr lang="cs-CZ" dirty="0" smtClean="0"/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ate</a:t>
            </a:r>
            <a:r>
              <a:rPr lang="cs-CZ" dirty="0" smtClean="0"/>
              <a:t> </a:t>
            </a:r>
            <a:r>
              <a:rPr lang="cs-CZ" dirty="0" err="1" smtClean="0"/>
              <a:t>babyes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natives</a:t>
            </a:r>
            <a:endParaRPr lang="cs-CZ" dirty="0" smtClean="0"/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smtClean="0"/>
              <a:t>night</a:t>
            </a:r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climbing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trees</a:t>
            </a:r>
            <a:endParaRPr lang="cs-CZ" dirty="0" smtClean="0"/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lived</a:t>
            </a:r>
            <a:r>
              <a:rPr lang="cs-CZ" dirty="0" smtClean="0"/>
              <a:t> in </a:t>
            </a:r>
            <a:r>
              <a:rPr lang="cs-CZ" dirty="0" err="1" smtClean="0"/>
              <a:t>caves</a:t>
            </a:r>
            <a:r>
              <a:rPr lang="cs-CZ" dirty="0" smtClean="0"/>
              <a:t> in </a:t>
            </a:r>
            <a:r>
              <a:rPr lang="cs-CZ" dirty="0" err="1" smtClean="0"/>
              <a:t>jungle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21045" b="12572"/>
          <a:stretch/>
        </p:blipFill>
        <p:spPr>
          <a:xfrm>
            <a:off x="7358207" y="1866507"/>
            <a:ext cx="4331032" cy="3374796"/>
          </a:xfrm>
          <a:prstGeom prst="rect">
            <a:avLst/>
          </a:prstGeom>
        </p:spPr>
      </p:pic>
      <p:pic>
        <p:nvPicPr>
          <p:cNvPr id="2050" name="Picture 2" descr="Výsledek obrázku pro kapradi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1584">
            <a:off x="-895955" y="-265940"/>
            <a:ext cx="3619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00" dirty="0" smtClean="0"/>
              <a:t>100% </a:t>
            </a:r>
            <a:r>
              <a:rPr lang="cs-CZ" dirty="0" smtClean="0"/>
              <a:t>Real video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cannibals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https://youtu.be/LjrJw_9Vt2g?t=1m57s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68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Expedicion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Dr. </a:t>
            </a:r>
            <a:r>
              <a:rPr lang="cs-CZ" dirty="0" err="1" smtClean="0"/>
              <a:t>Timothy</a:t>
            </a:r>
            <a:r>
              <a:rPr lang="cs-CZ" dirty="0" smtClean="0"/>
              <a:t> </a:t>
            </a:r>
            <a:r>
              <a:rPr lang="cs-CZ" dirty="0" err="1" smtClean="0"/>
              <a:t>darrow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Dr. </a:t>
            </a:r>
            <a:r>
              <a:rPr lang="cs-CZ" dirty="0" err="1" smtClean="0"/>
              <a:t>Darrow</a:t>
            </a:r>
            <a:r>
              <a:rPr lang="cs-CZ" dirty="0" smtClean="0"/>
              <a:t> and dr. </a:t>
            </a:r>
            <a:r>
              <a:rPr lang="cs-CZ" dirty="0" err="1" smtClean="0"/>
              <a:t>Gary</a:t>
            </a:r>
            <a:r>
              <a:rPr lang="cs-CZ" dirty="0" smtClean="0"/>
              <a:t> </a:t>
            </a:r>
            <a:r>
              <a:rPr lang="cs-CZ" dirty="0" err="1" smtClean="0"/>
              <a:t>Ward</a:t>
            </a:r>
            <a:r>
              <a:rPr lang="cs-CZ" dirty="0" smtClean="0"/>
              <a:t> </a:t>
            </a:r>
            <a:r>
              <a:rPr lang="cs-CZ" dirty="0" err="1" smtClean="0"/>
              <a:t>examined</a:t>
            </a:r>
            <a:r>
              <a:rPr lang="cs-CZ" dirty="0" smtClean="0"/>
              <a:t> </a:t>
            </a:r>
            <a:r>
              <a:rPr lang="cs-CZ" dirty="0" err="1" smtClean="0"/>
              <a:t>birds</a:t>
            </a:r>
            <a:endParaRPr lang="cs-CZ" dirty="0" smtClean="0"/>
          </a:p>
          <a:p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guide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Drajat</a:t>
            </a:r>
            <a:r>
              <a:rPr lang="cs-CZ" dirty="0" smtClean="0"/>
              <a:t> </a:t>
            </a:r>
            <a:r>
              <a:rPr lang="cs-CZ" dirty="0" err="1" smtClean="0"/>
              <a:t>Saputra</a:t>
            </a:r>
            <a:endParaRPr lang="cs-CZ" dirty="0" smtClean="0"/>
          </a:p>
          <a:p>
            <a:r>
              <a:rPr lang="cs-CZ" dirty="0" err="1" smtClean="0"/>
              <a:t>They</a:t>
            </a:r>
            <a:r>
              <a:rPr lang="cs-CZ" dirty="0" smtClean="0"/>
              <a:t> shot </a:t>
            </a:r>
            <a:r>
              <a:rPr lang="cs-CZ" dirty="0" err="1" smtClean="0"/>
              <a:t>cannibals</a:t>
            </a:r>
            <a:r>
              <a:rPr lang="cs-CZ" dirty="0" smtClean="0"/>
              <a:t> on </a:t>
            </a:r>
            <a:r>
              <a:rPr lang="cs-CZ" dirty="0" err="1" smtClean="0"/>
              <a:t>camera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014" y="2628899"/>
            <a:ext cx="3634195" cy="2041956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8213124" y="1449859"/>
            <a:ext cx="749644" cy="13262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324865" y="2468756"/>
            <a:ext cx="3632886" cy="1065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552303" y="2875005"/>
            <a:ext cx="4627281" cy="433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4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4" y="1472380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Dr. Timothy Darrow, along with Dr. Gary Ward, was on the Indonesian islands to study birds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They also </a:t>
            </a:r>
            <a:r>
              <a:rPr lang="en-US" dirty="0" smtClean="0"/>
              <a:t>travel</a:t>
            </a:r>
            <a:r>
              <a:rPr lang="cs-CZ" dirty="0" smtClean="0"/>
              <a:t>l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with their </a:t>
            </a:r>
            <a:r>
              <a:rPr lang="en-US" dirty="0" smtClean="0"/>
              <a:t>local</a:t>
            </a:r>
            <a:r>
              <a:rPr lang="cs-CZ" dirty="0" smtClean="0"/>
              <a:t> </a:t>
            </a:r>
            <a:r>
              <a:rPr lang="en-US" dirty="0" smtClean="0"/>
              <a:t>guide </a:t>
            </a:r>
            <a:r>
              <a:rPr lang="en-US" dirty="0" err="1"/>
              <a:t>Drajat</a:t>
            </a:r>
            <a:r>
              <a:rPr lang="en-US" dirty="0"/>
              <a:t> </a:t>
            </a:r>
            <a:r>
              <a:rPr lang="en-US" dirty="0" err="1" smtClean="0"/>
              <a:t>Saputra</a:t>
            </a:r>
            <a:r>
              <a:rPr lang="en-US" dirty="0" smtClean="0"/>
              <a:t>.</a:t>
            </a:r>
            <a:r>
              <a:rPr lang="cs-CZ" dirty="0" smtClean="0"/>
              <a:t> F</a:t>
            </a:r>
            <a:r>
              <a:rPr lang="en-US" dirty="0" err="1" smtClean="0"/>
              <a:t>irst</a:t>
            </a:r>
            <a:r>
              <a:rPr lang="en-US" dirty="0" smtClean="0"/>
              <a:t> </a:t>
            </a:r>
            <a:r>
              <a:rPr lang="en-US" dirty="0"/>
              <a:t>day they deployed nets and wanted to catch birds.</a:t>
            </a:r>
            <a:r>
              <a:rPr lang="cs-CZ" dirty="0" smtClean="0"/>
              <a:t> </a:t>
            </a:r>
            <a:r>
              <a:rPr lang="en-US" dirty="0"/>
              <a:t>But they couldn´t, because their nets were broken every morning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They did not know about </a:t>
            </a:r>
            <a:r>
              <a:rPr lang="en-US" dirty="0" smtClean="0"/>
              <a:t>cannibals</a:t>
            </a:r>
            <a:r>
              <a:rPr lang="cs-CZ" dirty="0" smtClean="0"/>
              <a:t>, but a </a:t>
            </a:r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shot </a:t>
            </a:r>
            <a:r>
              <a:rPr lang="cs-CZ" dirty="0" err="1" smtClean="0"/>
              <a:t>them</a:t>
            </a:r>
            <a:r>
              <a:rPr lang="cs-CZ" dirty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camera</a:t>
            </a:r>
            <a:r>
              <a:rPr lang="cs-CZ" dirty="0" smtClean="0"/>
              <a:t>.  </a:t>
            </a:r>
            <a:r>
              <a:rPr lang="cs-CZ" dirty="0" err="1" smtClean="0"/>
              <a:t>They</a:t>
            </a:r>
            <a:r>
              <a:rPr lang="cs-CZ" dirty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very </a:t>
            </a:r>
            <a:r>
              <a:rPr lang="cs-CZ" dirty="0" err="1" smtClean="0"/>
              <a:t>scared</a:t>
            </a:r>
            <a:r>
              <a:rPr lang="cs-CZ" dirty="0" smtClean="0"/>
              <a:t>, so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decided</a:t>
            </a:r>
            <a:r>
              <a:rPr lang="cs-CZ" dirty="0" smtClean="0"/>
              <a:t> to </a:t>
            </a:r>
            <a:r>
              <a:rPr lang="cs-CZ" dirty="0" err="1" smtClean="0"/>
              <a:t>leave</a:t>
            </a:r>
            <a:r>
              <a:rPr lang="cs-CZ" dirty="0" smtClean="0"/>
              <a:t>.</a:t>
            </a:r>
            <a:r>
              <a:rPr lang="cs-CZ" dirty="0"/>
              <a:t> </a:t>
            </a:r>
            <a:r>
              <a:rPr lang="en-US" dirty="0"/>
              <a:t>On their way back, they saw a rare bird, they wanted to take him on camera. Gary Ward climbed up on the </a:t>
            </a:r>
            <a:r>
              <a:rPr lang="en-US" dirty="0" smtClean="0"/>
              <a:t>tree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rope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But </a:t>
            </a:r>
            <a:r>
              <a:rPr lang="en-US" dirty="0"/>
              <a:t>the cannibals sliced the rope. Dr. Ward fell down and died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Survivors were sleeping in the tent, they found out in the morning they were surrounded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Everybody ran away, but only survived </a:t>
            </a:r>
            <a:r>
              <a:rPr lang="cs-CZ" dirty="0" smtClean="0"/>
              <a:t>dr. </a:t>
            </a:r>
            <a:r>
              <a:rPr lang="en-US" dirty="0" smtClean="0"/>
              <a:t>Darrow</a:t>
            </a:r>
            <a:r>
              <a:rPr lang="en-US" dirty="0"/>
              <a:t>. </a:t>
            </a:r>
            <a:r>
              <a:rPr lang="en-US" dirty="0" err="1"/>
              <a:t>Saputra's</a:t>
            </a:r>
            <a:r>
              <a:rPr lang="en-US" dirty="0"/>
              <a:t> body was never </a:t>
            </a:r>
            <a:r>
              <a:rPr lang="en-US" dirty="0" smtClean="0"/>
              <a:t>found</a:t>
            </a:r>
            <a:r>
              <a:rPr lang="cs-CZ" dirty="0" err="1" smtClean="0"/>
              <a:t>ed</a:t>
            </a:r>
            <a:r>
              <a:rPr lang="en-US" dirty="0" smtClean="0"/>
              <a:t>.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75" y="4885208"/>
            <a:ext cx="3277381" cy="16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7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Dr. </a:t>
            </a:r>
            <a:r>
              <a:rPr lang="cs-CZ" dirty="0" err="1" smtClean="0"/>
              <a:t>Darrow</a:t>
            </a:r>
            <a:r>
              <a:rPr lang="cs-CZ" dirty="0" smtClean="0"/>
              <a:t> </a:t>
            </a:r>
            <a:r>
              <a:rPr lang="cs-CZ" dirty="0" err="1" smtClean="0"/>
              <a:t>escaped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cannibals</a:t>
            </a:r>
            <a:r>
              <a:rPr lang="cs-CZ" dirty="0" smtClean="0"/>
              <a:t>. He </a:t>
            </a:r>
            <a:r>
              <a:rPr lang="cs-CZ" dirty="0" err="1" smtClean="0"/>
              <a:t>travelled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home</a:t>
            </a:r>
            <a:r>
              <a:rPr lang="cs-CZ" dirty="0" smtClean="0"/>
              <a:t>. At </a:t>
            </a:r>
            <a:r>
              <a:rPr lang="cs-CZ" dirty="0" err="1" smtClean="0"/>
              <a:t>home</a:t>
            </a:r>
            <a:r>
              <a:rPr lang="cs-CZ" dirty="0" smtClean="0"/>
              <a:t> he </a:t>
            </a:r>
            <a:r>
              <a:rPr lang="cs-CZ" dirty="0" err="1" smtClean="0"/>
              <a:t>said</a:t>
            </a:r>
            <a:r>
              <a:rPr lang="cs-CZ" dirty="0" smtClean="0"/>
              <a:t>,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happend</a:t>
            </a:r>
            <a:r>
              <a:rPr lang="cs-CZ" dirty="0" smtClean="0"/>
              <a:t> on </a:t>
            </a:r>
            <a:r>
              <a:rPr lang="cs-CZ" dirty="0" err="1" smtClean="0"/>
              <a:t>islands</a:t>
            </a:r>
            <a:r>
              <a:rPr lang="cs-CZ" dirty="0" smtClean="0"/>
              <a:t>. Police </a:t>
            </a:r>
            <a:r>
              <a:rPr lang="cs-CZ" dirty="0" err="1" smtClean="0"/>
              <a:t>didn´t</a:t>
            </a:r>
            <a:r>
              <a:rPr lang="cs-CZ" dirty="0" smtClean="0"/>
              <a:t> </a:t>
            </a:r>
            <a:r>
              <a:rPr lang="cs-CZ" dirty="0" err="1" smtClean="0"/>
              <a:t>believe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send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 to </a:t>
            </a:r>
            <a:r>
              <a:rPr lang="cs-CZ" dirty="0" err="1" smtClean="0"/>
              <a:t>jailhouse</a:t>
            </a:r>
            <a:r>
              <a:rPr lang="cs-CZ" dirty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murderer</a:t>
            </a:r>
            <a:r>
              <a:rPr lang="cs-CZ" dirty="0" smtClean="0"/>
              <a:t>. In </a:t>
            </a:r>
            <a:r>
              <a:rPr lang="cs-CZ" dirty="0" err="1" smtClean="0"/>
              <a:t>jailhouse</a:t>
            </a:r>
            <a:r>
              <a:rPr lang="cs-CZ" dirty="0" smtClean="0"/>
              <a:t> he </a:t>
            </a:r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documentary</a:t>
            </a:r>
            <a:r>
              <a:rPr lang="cs-CZ" dirty="0" smtClean="0"/>
              <a:t> film </a:t>
            </a:r>
            <a:r>
              <a:rPr lang="cs-CZ" dirty="0" err="1" smtClean="0"/>
              <a:t>about</a:t>
            </a:r>
            <a:r>
              <a:rPr lang="cs-CZ" dirty="0" smtClean="0"/>
              <a:t> his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Animal Planet. </a:t>
            </a:r>
            <a:r>
              <a:rPr lang="en-US" dirty="0"/>
              <a:t>He died in prison and after his death it turned out he was telling the </a:t>
            </a:r>
            <a:r>
              <a:rPr lang="en-US" dirty="0" smtClean="0"/>
              <a:t>truth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58" y="3705617"/>
            <a:ext cx="4267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Videos</a:t>
            </a:r>
            <a:r>
              <a:rPr lang="cs-CZ" dirty="0" smtClean="0"/>
              <a:t>, </a:t>
            </a:r>
            <a:r>
              <a:rPr lang="cs-CZ" dirty="0" err="1" smtClean="0"/>
              <a:t>films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www.youtube.com/watch?v=CFgADGukuWo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https://www.youtube.com/watch?v=ewI3i5v0LzE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34475">
            <a:off x="551549" y="-679050"/>
            <a:ext cx="2405835" cy="19182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2194" y="-80319"/>
            <a:ext cx="807308" cy="16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pictures</a:t>
            </a:r>
            <a:endParaRPr lang="cs-CZ" dirty="0"/>
          </a:p>
        </p:txBody>
      </p:sp>
      <p:pic>
        <p:nvPicPr>
          <p:cNvPr id="1026" name="Picture 2" descr="Výsledek obrázku pro timothy darro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201075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timothy darro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 r="583" b="12733"/>
          <a:stretch/>
        </p:blipFill>
        <p:spPr bwMode="auto">
          <a:xfrm>
            <a:off x="4536115" y="3299381"/>
            <a:ext cx="4025246" cy="22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timothy d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07" y="101199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Wikipedia</a:t>
            </a:r>
            <a:endParaRPr lang="cs-CZ" dirty="0" smtClean="0"/>
          </a:p>
          <a:p>
            <a:r>
              <a:rPr lang="cs-CZ" dirty="0" smtClean="0"/>
              <a:t>Google </a:t>
            </a:r>
            <a:r>
              <a:rPr lang="cs-CZ" dirty="0" err="1" smtClean="0"/>
              <a:t>pictures</a:t>
            </a:r>
            <a:endParaRPr lang="cs-CZ" dirty="0" smtClean="0"/>
          </a:p>
          <a:p>
            <a:r>
              <a:rPr lang="cs-CZ" dirty="0" err="1" smtClean="0"/>
              <a:t>Youtube</a:t>
            </a:r>
            <a:endParaRPr lang="cs-CZ" dirty="0" smtClean="0"/>
          </a:p>
        </p:txBody>
      </p:sp>
      <p:sp>
        <p:nvSpPr>
          <p:cNvPr id="4" name="AutoShape 2" descr="Výsledek obrázku pro google"/>
          <p:cNvSpPr>
            <a:spLocks noChangeAspect="1" noChangeArrowheads="1"/>
          </p:cNvSpPr>
          <p:nvPr/>
        </p:nvSpPr>
        <p:spPr bwMode="auto">
          <a:xfrm>
            <a:off x="5114074" y="23065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870" y="3302610"/>
            <a:ext cx="2239187" cy="11373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770" y="609600"/>
            <a:ext cx="3335943" cy="22239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78" y="4543133"/>
            <a:ext cx="2185397" cy="21853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69103">
            <a:off x="12875277" y="5836594"/>
            <a:ext cx="2199424" cy="23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222 -0.1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118</TotalTime>
  <Words>358</Words>
  <Application>Microsoft Office PowerPoint</Application>
  <PresentationFormat>Širokoúhlá obrazovka</PresentationFormat>
  <Paragraphs>30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Indonesian cannibals</vt:lpstr>
      <vt:lpstr>How they look?</vt:lpstr>
      <vt:lpstr>100% Real video with cannibals</vt:lpstr>
      <vt:lpstr>Expedicion of Dr. Timothy darrow</vt:lpstr>
      <vt:lpstr>Story</vt:lpstr>
      <vt:lpstr>The end of story</vt:lpstr>
      <vt:lpstr>Videos, films</vt:lpstr>
      <vt:lpstr>pictures</vt:lpstr>
      <vt:lpstr>resources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Indonesian cannibals</dc:title>
  <dc:creator>itb01</dc:creator>
  <cp:lastModifiedBy>itb01</cp:lastModifiedBy>
  <cp:revision>19</cp:revision>
  <dcterms:created xsi:type="dcterms:W3CDTF">2017-10-30T10:01:42Z</dcterms:created>
  <dcterms:modified xsi:type="dcterms:W3CDTF">2017-11-27T10:15:52Z</dcterms:modified>
</cp:coreProperties>
</file>