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38990-0DE1-456A-A17B-EBAF624AA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8AD480-5BE0-4978-B020-D6C434A56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743627-9D07-4DF3-9B4B-A8C9C84C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9FBAEF-C87B-49D6-8AA1-C9CF2A1C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2F9C18-9CBC-48E4-B3C2-BDBAD4AC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36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827EB-9C05-4C2F-98F4-D93396DD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FF285E-69A0-45D6-9E41-BAC384BCD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D1ED23-11BE-4460-9D6D-F9763E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54CCAB-F0A7-4630-AEF3-9D9A4713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21D1B3-4C89-4E38-9F15-C5E46FA4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36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47F1FC-DFF2-443B-A2CD-8A8E6FB1D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947DD1-B815-4FC4-A95C-3AE9036BD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B6E3A7-94AC-4AB1-88B2-4D385945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9809D6-BBB6-4CCE-84C0-EF27011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A6AA95-0A90-4BF4-81D0-03910C1A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2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2966C-58CF-4083-9B64-31D0D1AF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F03297-09CA-4841-9483-B6FE7333E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991172-AB0E-4CC0-B217-9D87E783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E6470A-FE8F-445E-AB0D-E2C67504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2F9611-FD2B-46D8-AD35-A9A188C7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96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D5B50-F0CB-4D82-B158-D75C465B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817765D-1A1D-476C-9F01-1445D7C54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A1BC5E-0058-4ADD-8980-A5AEB884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DAAFA-C38A-4486-B0E6-DDDCDDE8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92DA10-F4E3-47D0-854B-1FCC8E2C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80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DB3FE-2DEC-4132-84EB-A2466CE9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54E52D-1C52-40AD-88A6-73A05C553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47F15D1-ECBC-4FC6-A4A8-03CB2EAE0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692B0D-6401-40A5-AE0A-9EBF3404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C37E09-93D8-4C9B-9B50-A6F31BF2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4C7949-D19A-4951-A369-5711BAD0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6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F4065-FAF9-46E3-91F8-89AE901F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9C797F0-9A9B-42C5-8C59-FD01BA90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9E8180D-3033-423C-B4F3-8DC4E0DE2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0163B96-380E-4D6E-805C-D7C436676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F530281-F1AA-49B4-B5E8-1A31BDB5C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8CFB40-99FA-4DE9-A854-9122828C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0177E07-53C3-41D3-94B9-E7904641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FF4F71-6352-449B-9CF3-8FF4DE9C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7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2B653-2D16-40F5-B76A-CA850CB8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2E299F-BA38-4EE9-82B2-38D33C12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E76AB9-F813-4DA1-A014-7CA2A22B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67D446-B2E1-4FCA-AE73-FD76DF5E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29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57BAEE-B293-47FA-99DA-75E93674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A356A6-E5D5-4DC6-9174-5EAE61FB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F3F064-250B-497C-A710-810C60D4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58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103A9-B655-47DE-A4C3-27147240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81D348-F711-47E6-BF92-860453E94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E8478A2-D1FE-45CD-B2AD-43C4A49EC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018B64-178A-4EAD-A6A1-A3B815E3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6CE9E4-E351-4581-B4D7-9AC61FAE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890D07-ADEC-49D7-A802-B07CA518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33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60A13-701A-4BE1-8AAB-8290C282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336EB6-6CE2-429C-B1E9-1899C7A93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443BBF-9857-47A0-9649-3AA4FC1BF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47E94F-17DE-47A1-90F8-CF2F036C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376A8C-2404-4531-95B1-9A0C2B56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3ABC25-EFAB-4FBC-935C-42EB0D61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94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2EC27B-3987-4125-99A6-5410B79C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BC85D2E-C2E0-458B-BE75-8306B7E88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14AD21-54C5-4219-A9A6-A4C16C687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1135D-47FD-4B16-AAC5-5675942B372A}" type="datetimeFigureOut">
              <a:rPr lang="cs-CZ" smtClean="0"/>
              <a:t>18.11.2017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7FB58-92E1-41A3-99E2-711951A07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34F8AB-6767-4200-A2DA-0C98C89A9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2AB7-8C8A-43DF-B408-10E0E31E8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11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weater.no/troll_sho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ýsledek obrázku pro trolls legends">
            <a:extLst>
              <a:ext uri="{FF2B5EF4-FFF2-40B4-BE49-F238E27FC236}">
                <a16:creationId xmlns:a16="http://schemas.microsoft.com/office/drawing/2014/main" id="{DAECABEE-4E6F-4C5F-840A-89FE280C2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 b="767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F472E9-E193-42C7-9FA8-17C373AF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FFFF"/>
                </a:solidFill>
              </a:rPr>
              <a:t>Trolls</a:t>
            </a:r>
            <a:r>
              <a:rPr lang="cs-CZ" b="1" dirty="0">
                <a:solidFill>
                  <a:srgbClr val="FFFFFF"/>
                </a:solidFill>
              </a:rPr>
              <a:t> in </a:t>
            </a:r>
            <a:r>
              <a:rPr lang="cs-CZ" b="1" dirty="0" err="1">
                <a:solidFill>
                  <a:srgbClr val="FFFFFF"/>
                </a:solidFill>
              </a:rPr>
              <a:t>Norway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5B31E9-0FC1-4275-9F74-82FE3F3B4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Petra </a:t>
            </a:r>
            <a:r>
              <a:rPr lang="cs-CZ" dirty="0" err="1">
                <a:solidFill>
                  <a:srgbClr val="FFFFFF"/>
                </a:solidFill>
              </a:rPr>
              <a:t>Vavrusova</a:t>
            </a:r>
            <a:r>
              <a:rPr lang="cs-CZ" dirty="0">
                <a:solidFill>
                  <a:srgbClr val="FFFFFF"/>
                </a:solidFill>
              </a:rPr>
              <a:t> 3TB</a:t>
            </a:r>
          </a:p>
        </p:txBody>
      </p:sp>
    </p:spTree>
    <p:extLst>
      <p:ext uri="{BB962C8B-B14F-4D97-AF65-F5344CB8AC3E}">
        <p14:creationId xmlns:p14="http://schemas.microsoft.com/office/powerpoint/2010/main" val="365744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ýsledek obrázku pro kind trolls in norway">
            <a:hlinkClick r:id="rId2"/>
            <a:extLst>
              <a:ext uri="{FF2B5EF4-FFF2-40B4-BE49-F238E27FC236}">
                <a16:creationId xmlns:a16="http://schemas.microsoft.com/office/drawing/2014/main" id="{59C9C1C8-D210-437A-A3B1-49E222F26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E98F30-0269-431B-BA13-17F1A85E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633046"/>
            <a:ext cx="10523806" cy="5543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>
                <a:solidFill>
                  <a:srgbClr val="FFFFFF"/>
                </a:solidFill>
              </a:rPr>
              <a:t>Trolls</a:t>
            </a:r>
            <a:r>
              <a:rPr lang="cs-CZ" sz="3200" dirty="0">
                <a:solidFill>
                  <a:srgbClr val="FFFFFF"/>
                </a:solidFill>
              </a:rPr>
              <a:t> are </a:t>
            </a:r>
            <a:r>
              <a:rPr lang="cs-CZ" sz="3200" dirty="0" err="1">
                <a:solidFill>
                  <a:srgbClr val="FFFFFF"/>
                </a:solidFill>
              </a:rPr>
              <a:t>mysterious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beings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that</a:t>
            </a:r>
            <a:r>
              <a:rPr lang="cs-CZ" sz="3200" dirty="0">
                <a:solidFill>
                  <a:srgbClr val="FFFFFF"/>
                </a:solidFill>
              </a:rPr>
              <a:t> are </a:t>
            </a:r>
            <a:r>
              <a:rPr lang="cs-CZ" sz="3200" dirty="0" err="1">
                <a:solidFill>
                  <a:srgbClr val="FFFFFF"/>
                </a:solidFill>
              </a:rPr>
              <a:t>connected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with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nordic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mythologic</a:t>
            </a:r>
            <a:r>
              <a:rPr lang="cs-CZ" sz="32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FFFF"/>
                </a:solidFill>
              </a:rPr>
              <a:t>They are </a:t>
            </a:r>
            <a:r>
              <a:rPr lang="cs-CZ" sz="3200" dirty="0" err="1">
                <a:solidFill>
                  <a:srgbClr val="FFFFFF"/>
                </a:solidFill>
              </a:rPr>
              <a:t>similiar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with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humans</a:t>
            </a:r>
            <a:r>
              <a:rPr lang="cs-CZ" sz="3200" dirty="0">
                <a:solidFill>
                  <a:srgbClr val="FFFFFF"/>
                </a:solidFill>
              </a:rPr>
              <a:t>, but </a:t>
            </a:r>
            <a:r>
              <a:rPr lang="cs-CZ" sz="3200" dirty="0" err="1">
                <a:solidFill>
                  <a:srgbClr val="FFFFFF"/>
                </a:solidFill>
              </a:rPr>
              <a:t>they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reach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varied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sizes</a:t>
            </a:r>
            <a:r>
              <a:rPr lang="cs-CZ" sz="32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3200" dirty="0" err="1">
                <a:solidFill>
                  <a:srgbClr val="FFFFFF"/>
                </a:solidFill>
              </a:rPr>
              <a:t>Originally</a:t>
            </a:r>
            <a:r>
              <a:rPr lang="cs-CZ" sz="3200" dirty="0">
                <a:solidFill>
                  <a:srgbClr val="FFFFFF"/>
                </a:solidFill>
              </a:rPr>
              <a:t>, </a:t>
            </a:r>
            <a:r>
              <a:rPr lang="cs-CZ" sz="3200" dirty="0" err="1">
                <a:solidFill>
                  <a:srgbClr val="FFFFFF"/>
                </a:solidFill>
              </a:rPr>
              <a:t>they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were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giants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or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descendants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of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giants</a:t>
            </a:r>
            <a:r>
              <a:rPr lang="cs-CZ" sz="32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FFFF"/>
                </a:solidFill>
              </a:rPr>
              <a:t>But </a:t>
            </a:r>
            <a:r>
              <a:rPr lang="cs-CZ" sz="3200" dirty="0" err="1">
                <a:solidFill>
                  <a:srgbClr val="FFFFFF"/>
                </a:solidFill>
              </a:rPr>
              <a:t>they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gradually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diminished</a:t>
            </a:r>
            <a:r>
              <a:rPr lang="cs-CZ" sz="3200" dirty="0">
                <a:solidFill>
                  <a:srgbClr val="FFFFFF"/>
                </a:solidFill>
              </a:rPr>
              <a:t> and </a:t>
            </a:r>
            <a:r>
              <a:rPr lang="cs-CZ" sz="3200" dirty="0" err="1">
                <a:solidFill>
                  <a:srgbClr val="FFFFFF"/>
                </a:solidFill>
              </a:rPr>
              <a:t>nowadays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they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reach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the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size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of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the</a:t>
            </a:r>
            <a:r>
              <a:rPr lang="cs-CZ" sz="3200" dirty="0">
                <a:solidFill>
                  <a:srgbClr val="FFFFFF"/>
                </a:solidFill>
              </a:rPr>
              <a:t> elf </a:t>
            </a:r>
            <a:r>
              <a:rPr lang="cs-CZ" sz="3200" dirty="0" err="1">
                <a:solidFill>
                  <a:srgbClr val="FFFFFF"/>
                </a:solidFill>
              </a:rPr>
              <a:t>or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small</a:t>
            </a:r>
            <a:r>
              <a:rPr lang="cs-CZ" sz="3200" dirty="0">
                <a:solidFill>
                  <a:srgbClr val="FFFFFF"/>
                </a:solidFill>
              </a:rPr>
              <a:t> person.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FFFF"/>
                </a:solidFill>
              </a:rPr>
              <a:t>They </a:t>
            </a:r>
            <a:r>
              <a:rPr lang="cs-CZ" sz="3200" dirty="0" err="1">
                <a:solidFill>
                  <a:srgbClr val="FFFFFF"/>
                </a:solidFill>
              </a:rPr>
              <a:t>also</a:t>
            </a:r>
            <a:r>
              <a:rPr lang="cs-CZ" sz="3200" dirty="0">
                <a:solidFill>
                  <a:srgbClr val="FFFFFF"/>
                </a:solidFill>
              </a:rPr>
              <a:t> live in </a:t>
            </a:r>
            <a:r>
              <a:rPr lang="cs-CZ" sz="3200" dirty="0" err="1">
                <a:solidFill>
                  <a:srgbClr val="FFFFFF"/>
                </a:solidFill>
              </a:rPr>
              <a:t>family</a:t>
            </a:r>
            <a:r>
              <a:rPr lang="cs-CZ" sz="32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Large trolls are very strong, but they are often stupid. They also </a:t>
            </a:r>
            <a:r>
              <a:rPr lang="cs-CZ" sz="3200" dirty="0" err="1">
                <a:solidFill>
                  <a:srgbClr val="FFFFFF"/>
                </a:solidFill>
              </a:rPr>
              <a:t>prefer</a:t>
            </a:r>
            <a:r>
              <a:rPr lang="cs-CZ" sz="3200" dirty="0">
                <a:solidFill>
                  <a:srgbClr val="FFFFFF"/>
                </a:solidFill>
              </a:rPr>
              <a:t> to hurt </a:t>
            </a:r>
            <a:r>
              <a:rPr lang="en-US" sz="3200" dirty="0">
                <a:solidFill>
                  <a:srgbClr val="FFFFFF"/>
                </a:solidFill>
              </a:rPr>
              <a:t>people. Smaller trolls are smarter and do</a:t>
            </a:r>
            <a:r>
              <a:rPr lang="cs-CZ" sz="3200" dirty="0" err="1">
                <a:solidFill>
                  <a:srgbClr val="FFFFFF"/>
                </a:solidFill>
              </a:rPr>
              <a:t>n‘t</a:t>
            </a:r>
            <a:r>
              <a:rPr lang="cs-CZ" sz="3200" dirty="0">
                <a:solidFill>
                  <a:srgbClr val="FFFFFF"/>
                </a:solidFill>
              </a:rPr>
              <a:t> hurt.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endParaRPr lang="cs-CZ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03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ýsledek obrázku pro isterdalen valley">
            <a:extLst>
              <a:ext uri="{FF2B5EF4-FFF2-40B4-BE49-F238E27FC236}">
                <a16:creationId xmlns:a16="http://schemas.microsoft.com/office/drawing/2014/main" id="{F6F4D462-DC31-4F8D-A27A-14A07312B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značka pozor trollové">
            <a:extLst>
              <a:ext uri="{FF2B5EF4-FFF2-40B4-BE49-F238E27FC236}">
                <a16:creationId xmlns:a16="http://schemas.microsoft.com/office/drawing/2014/main" id="{76E8D871-E1F7-4EDD-BC07-B4E11C60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55" y="3246783"/>
            <a:ext cx="4449424" cy="33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79F4D2-E806-43E1-89F3-0C9A20529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8" y="604911"/>
            <a:ext cx="10170943" cy="274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dirty="0" err="1">
                <a:solidFill>
                  <a:srgbClr val="FFFFFF"/>
                </a:solidFill>
              </a:rPr>
              <a:t>The</a:t>
            </a:r>
            <a:r>
              <a:rPr lang="cs-CZ" sz="3200" dirty="0">
                <a:solidFill>
                  <a:srgbClr val="FFFFFF"/>
                </a:solidFill>
              </a:rPr>
              <a:t> most </a:t>
            </a:r>
            <a:r>
              <a:rPr lang="cs-CZ" sz="3200" dirty="0" err="1">
                <a:solidFill>
                  <a:srgbClr val="FFFFFF"/>
                </a:solidFill>
              </a:rPr>
              <a:t>famous</a:t>
            </a:r>
            <a:r>
              <a:rPr lang="cs-CZ" sz="3200" dirty="0">
                <a:solidFill>
                  <a:srgbClr val="FFFFFF"/>
                </a:solidFill>
              </a:rPr>
              <a:t> place </a:t>
            </a:r>
            <a:r>
              <a:rPr lang="cs-CZ" sz="3200" dirty="0" err="1">
                <a:solidFill>
                  <a:srgbClr val="FFFFFF"/>
                </a:solidFill>
              </a:rPr>
              <a:t>with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Trolls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is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Norweigan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the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Isterdalen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Valley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near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Rauma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where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it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was</a:t>
            </a:r>
            <a:r>
              <a:rPr lang="cs-CZ" sz="3200" dirty="0">
                <a:solidFill>
                  <a:srgbClr val="FFFFFF"/>
                </a:solidFill>
              </a:rPr>
              <a:t> a </a:t>
            </a:r>
            <a:r>
              <a:rPr lang="cs-CZ" sz="3200" dirty="0" err="1">
                <a:solidFill>
                  <a:srgbClr val="FFFFFF"/>
                </a:solidFill>
              </a:rPr>
              <a:t>trade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trail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Trollstigen</a:t>
            </a:r>
            <a:r>
              <a:rPr lang="cs-CZ" sz="3200" dirty="0">
                <a:solidFill>
                  <a:srgbClr val="FFFFFF"/>
                </a:solidFill>
              </a:rPr>
              <a:t> (</a:t>
            </a:r>
            <a:r>
              <a:rPr lang="cs-CZ" sz="3200" dirty="0" err="1">
                <a:solidFill>
                  <a:srgbClr val="FFFFFF"/>
                </a:solidFill>
              </a:rPr>
              <a:t>Troll‘s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trail</a:t>
            </a:r>
            <a:r>
              <a:rPr lang="cs-CZ" sz="3200" dirty="0">
                <a:solidFill>
                  <a:srgbClr val="FFFFFF"/>
                </a:solidFill>
              </a:rPr>
              <a:t>) </a:t>
            </a:r>
            <a:r>
              <a:rPr lang="en-US" sz="3200" dirty="0">
                <a:solidFill>
                  <a:srgbClr val="FFFFFF"/>
                </a:solidFill>
              </a:rPr>
              <a:t>passing through the territory of the trolls and steeply rising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serpentine from the sea up to 800 meters</a:t>
            </a:r>
            <a:r>
              <a:rPr lang="cs-CZ" sz="3200" dirty="0">
                <a:solidFill>
                  <a:srgbClr val="FFFFFF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FFFF"/>
                </a:solidFill>
              </a:rPr>
              <a:t>T</a:t>
            </a:r>
            <a:r>
              <a:rPr lang="en-US" sz="3200" dirty="0">
                <a:solidFill>
                  <a:srgbClr val="FFFFFF"/>
                </a:solidFill>
              </a:rPr>
              <a:t>he place is right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a traditional stop for all </a:t>
            </a:r>
            <a:r>
              <a:rPr lang="en-US" sz="3200" dirty="0" err="1">
                <a:solidFill>
                  <a:srgbClr val="FFFFFF"/>
                </a:solidFill>
              </a:rPr>
              <a:t>tou</a:t>
            </a:r>
            <a:r>
              <a:rPr lang="cs-CZ" sz="3200" dirty="0" err="1">
                <a:solidFill>
                  <a:srgbClr val="FFFFFF"/>
                </a:solidFill>
              </a:rPr>
              <a:t>rists</a:t>
            </a:r>
            <a:r>
              <a:rPr lang="cs-CZ" sz="32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855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ýsledek obrázku pro ashlad and the troll">
            <a:extLst>
              <a:ext uri="{FF2B5EF4-FFF2-40B4-BE49-F238E27FC236}">
                <a16:creationId xmlns:a16="http://schemas.microsoft.com/office/drawing/2014/main" id="{22FD8ED5-1F79-4D92-9B06-DEA1545A6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3" b="5519"/>
          <a:stretch/>
        </p:blipFill>
        <p:spPr bwMode="auto">
          <a:xfrm>
            <a:off x="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A690BC4-9D7C-4138-887C-51F986EE5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0" y="14994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Now</a:t>
            </a:r>
            <a:r>
              <a:rPr lang="cs-CZ" dirty="0">
                <a:solidFill>
                  <a:srgbClr val="FFFFFF"/>
                </a:solidFill>
              </a:rPr>
              <a:t> a </a:t>
            </a:r>
            <a:r>
              <a:rPr lang="cs-CZ" dirty="0" err="1">
                <a:solidFill>
                  <a:srgbClr val="FFFFFF"/>
                </a:solidFill>
              </a:rPr>
              <a:t>fairy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tale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B13A1D-4E9A-46EF-AFEF-CF046D9F8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sz="3200" dirty="0" err="1">
                <a:solidFill>
                  <a:srgbClr val="FFFFFF"/>
                </a:solidFill>
              </a:rPr>
              <a:t>Ashlad</a:t>
            </a:r>
            <a:r>
              <a:rPr lang="cs-CZ" sz="3200" dirty="0">
                <a:solidFill>
                  <a:srgbClr val="FFFFFF"/>
                </a:solidFill>
              </a:rPr>
              <a:t> and </a:t>
            </a:r>
            <a:r>
              <a:rPr lang="cs-CZ" sz="3200" dirty="0" err="1">
                <a:solidFill>
                  <a:srgbClr val="FFFFFF"/>
                </a:solidFill>
              </a:rPr>
              <a:t>the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hungry</a:t>
            </a:r>
            <a:r>
              <a:rPr lang="cs-CZ" sz="3200" dirty="0">
                <a:solidFill>
                  <a:srgbClr val="FFFFFF"/>
                </a:solidFill>
              </a:rPr>
              <a:t> troll</a:t>
            </a:r>
          </a:p>
        </p:txBody>
      </p:sp>
    </p:spTree>
    <p:extLst>
      <p:ext uri="{BB962C8B-B14F-4D97-AF65-F5344CB8AC3E}">
        <p14:creationId xmlns:p14="http://schemas.microsoft.com/office/powerpoint/2010/main" val="401641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ýsledek obrázku pro ashlad and the troll">
            <a:extLst>
              <a:ext uri="{FF2B5EF4-FFF2-40B4-BE49-F238E27FC236}">
                <a16:creationId xmlns:a16="http://schemas.microsoft.com/office/drawing/2014/main" id="{F57ED09D-74C4-4524-AC69-F726A00C2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3" b="55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1588F-8A1E-4CC8-8C6A-B9169475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926"/>
            <a:ext cx="10515600" cy="5361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Once there lived a woodcutter who had three sons. The eldest two lads were big and strong, but the third boy was different. His name was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, and he loved to sit in front of the hearth and read and dream. The elder boys often teased him.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"What good is reading?" they would ask.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When the woodcutter grew old and his debts began to mount, he called his two eldest sons to his side.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"I'm too old for this work," he said, "you'll have to chop wood to pay our debts."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The two sons went into the forest.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Just as they prepared to chop down a tree, a hideous troll called out, "Chop my wood and I'll kill you."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Terrified, the sons ran home. "The troll will kill us if we chop his wood," they told their father.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Now the father was distraught. "Who will help me pay our debts? We're doomed!" he lamented.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But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said, "I'll chop the wood."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The others laughed, but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did not care. He had read about trolls, and so he packed a big round cheese in his bag, and then tucked the bag inside his shirt. Then he walked into the woods.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Just as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raised his ax, a voice thundered, "Chop my wood and I'll kill you!"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did not run. He turned, reached into his bag, and pulled out the big round cheese. 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"What's that?" asked the troll.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smiled. "A big rock," he said, and then he squeezed the cheese until water dripped out of it.</a:t>
            </a:r>
          </a:p>
          <a:p>
            <a:endParaRPr lang="cs-CZ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45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ýsledek obrázku pro ashlad and the troll">
            <a:extLst>
              <a:ext uri="{FF2B5EF4-FFF2-40B4-BE49-F238E27FC236}">
                <a16:creationId xmlns:a16="http://schemas.microsoft.com/office/drawing/2014/main" id="{70D49AC1-3509-4D43-B685-FFDA4ABB8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3" b="55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D7E21F-F055-4874-BB00-1EFF441AC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452"/>
            <a:ext cx="10515600" cy="54595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The troll was stunned. "You squeezed water out of that rock!" he exclaimed.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"I did,"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said, "and I'll do the same to you unless you help me chop this wood and carry it home.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"Very well," said the troll.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The two worked until it was almost sunset.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The troll did not want to lose his wood, so he said, "Let's go to my place and eat before we take this wood to your home."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"Good idea,"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said.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The two prepared a stew.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"How much would you like?" asked the troll.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grinned. "More than you, I'm sure," he said.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The troll howled with laughter. "No man can eat as much as I.“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"We'll see," said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, and the two sat down.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began to spoon up stew, and whenever the troll wasn't looking, he slipped a spoonful into the bag hidden beneath his shirt.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This went on until the troll was full. "You're not full?" asked the troll, staring in wonder at this little man.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"I'm getting there,"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said, "so I think I'll make more room."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took his knife and made a slit in his shirt, into the hidden bag.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"Doesn't that hurt?" the troll asked.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"A little," answered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, "But it gives me more room," and he resumed eating. "Why don't you try it?" he asked the troll.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So the troll lifted up his knife and did just what </a:t>
            </a: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had done, and he died.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Ashlad</a:t>
            </a:r>
            <a:r>
              <a:rPr lang="en-US" sz="1600" dirty="0">
                <a:solidFill>
                  <a:srgbClr val="FFFFFF"/>
                </a:solidFill>
              </a:rPr>
              <a:t> then carried the troll's jewels and gold home, pleased to be able to help his family. He always knew that his reading and learning would pay off! </a:t>
            </a:r>
          </a:p>
          <a:p>
            <a:endParaRPr lang="cs-CZ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0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9" name="Picture 10" descr="Výsledek obrázku pro trolls">
            <a:extLst>
              <a:ext uri="{FF2B5EF4-FFF2-40B4-BE49-F238E27FC236}">
                <a16:creationId xmlns:a16="http://schemas.microsoft.com/office/drawing/2014/main" id="{2382BB3F-5D2D-464D-89EC-2FEEEB060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r="71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Content Placeholder 4110"/>
          <p:cNvSpPr>
            <a:spLocks noGrp="1"/>
          </p:cNvSpPr>
          <p:nvPr>
            <p:ph idx="1"/>
          </p:nvPr>
        </p:nvSpPr>
        <p:spPr>
          <a:xfrm>
            <a:off x="838199" y="365125"/>
            <a:ext cx="10641037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 err="1">
                <a:solidFill>
                  <a:srgbClr val="FFFFFF"/>
                </a:solidFill>
              </a:rPr>
              <a:t>The</a:t>
            </a:r>
            <a:r>
              <a:rPr lang="cs-CZ" sz="6000" b="1" dirty="0">
                <a:solidFill>
                  <a:srgbClr val="FFFFFF"/>
                </a:solidFill>
              </a:rPr>
              <a:t> end </a:t>
            </a:r>
            <a:endParaRPr 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08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777</Words>
  <Application>Microsoft Office PowerPoint</Application>
  <PresentationFormat>Širokoúhlá obrazovka</PresentationFormat>
  <Paragraphs>44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Trolls in Norway</vt:lpstr>
      <vt:lpstr>Prezentace aplikace PowerPoint</vt:lpstr>
      <vt:lpstr>Prezentace aplikace PowerPoint</vt:lpstr>
      <vt:lpstr>Now a fairy tale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Trolls in Iceland</dc:title>
  <dc:creator>Admin</dc:creator>
  <cp:lastModifiedBy>Admin</cp:lastModifiedBy>
  <cp:revision>17</cp:revision>
  <dcterms:created xsi:type="dcterms:W3CDTF">2017-11-18T10:56:11Z</dcterms:created>
  <dcterms:modified xsi:type="dcterms:W3CDTF">2017-11-18T20:04:56Z</dcterms:modified>
</cp:coreProperties>
</file>