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482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79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710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9270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657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0657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3660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1252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445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6166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384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580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737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840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218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189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0363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09EC-4C80-4839-A030-71D7B5179383}" type="datetimeFigureOut">
              <a:rPr lang="cs-CZ" smtClean="0"/>
              <a:pPr/>
              <a:t>29.11.2017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3A4A5-E828-47E0-9929-4ACDD9E31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7903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EPqgSNLfK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4079" y="1509541"/>
            <a:ext cx="9001462" cy="2387600"/>
          </a:xfrm>
        </p:spPr>
        <p:txBody>
          <a:bodyPr>
            <a:normAutofit/>
          </a:bodyPr>
          <a:lstStyle/>
          <a:p>
            <a:r>
              <a:rPr lang="cs-CZ" sz="8000" dirty="0" err="1" smtClean="0"/>
              <a:t>The</a:t>
            </a:r>
            <a:r>
              <a:rPr lang="cs-CZ" sz="8000" dirty="0" smtClean="0"/>
              <a:t> </a:t>
            </a:r>
            <a:r>
              <a:rPr lang="cs-CZ" sz="8000" dirty="0" err="1" smtClean="0"/>
              <a:t>little</a:t>
            </a:r>
            <a:r>
              <a:rPr lang="cs-CZ" sz="8000" dirty="0" smtClean="0"/>
              <a:t> prince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788" y="5725297"/>
            <a:ext cx="9001462" cy="611659"/>
          </a:xfrm>
        </p:spPr>
        <p:txBody>
          <a:bodyPr>
            <a:normAutofit/>
          </a:bodyPr>
          <a:lstStyle/>
          <a:p>
            <a:pPr algn="r"/>
            <a:r>
              <a:rPr lang="cs-CZ" sz="1000" dirty="0" smtClean="0"/>
              <a:t>Natálie Kotasová, Sára Kostková, Zuzana </a:t>
            </a:r>
            <a:r>
              <a:rPr lang="cs-CZ" sz="1000" dirty="0" err="1" smtClean="0"/>
              <a:t>Gerichová</a:t>
            </a:r>
            <a:r>
              <a:rPr lang="cs-CZ" sz="1000" dirty="0" smtClean="0"/>
              <a:t>, 3TB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xmlns="" val="35368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Thank</a:t>
            </a:r>
            <a:r>
              <a:rPr lang="cs-CZ" sz="4000" dirty="0" smtClean="0"/>
              <a:t> </a:t>
            </a:r>
            <a:r>
              <a:rPr lang="cs-CZ" sz="4000" dirty="0" err="1" smtClean="0"/>
              <a:t>you</a:t>
            </a:r>
            <a:r>
              <a:rPr lang="cs-CZ" sz="4000" dirty="0" smtClean="0"/>
              <a:t>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your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err="1" smtClean="0"/>
              <a:t>attention</a:t>
            </a:r>
            <a:r>
              <a:rPr lang="cs-CZ" sz="4000" dirty="0" smtClean="0"/>
              <a:t>!</a:t>
            </a:r>
            <a:endParaRPr lang="cs-CZ" sz="4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932" y="2263513"/>
            <a:ext cx="3409486" cy="3409486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1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Basic </a:t>
            </a:r>
            <a:r>
              <a:rPr lang="cs-CZ" sz="4000" dirty="0" err="1" smtClean="0"/>
              <a:t>informationS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14120"/>
          </a:xfrm>
        </p:spPr>
        <p:txBody>
          <a:bodyPr>
            <a:normAutofit/>
          </a:bodyPr>
          <a:lstStyle/>
          <a:p>
            <a:r>
              <a:rPr lang="cs-CZ" altLang="cs-CZ" dirty="0" err="1">
                <a:effectLst/>
              </a:rPr>
              <a:t>The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Little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smtClean="0">
                <a:effectLst/>
              </a:rPr>
              <a:t>Prince, </a:t>
            </a:r>
            <a:r>
              <a:rPr lang="cs-CZ" altLang="cs-CZ" dirty="0" err="1">
                <a:effectLst/>
              </a:rPr>
              <a:t>published</a:t>
            </a:r>
            <a:r>
              <a:rPr lang="cs-CZ" altLang="cs-CZ" dirty="0">
                <a:effectLst/>
              </a:rPr>
              <a:t> in 1943, </a:t>
            </a:r>
            <a:r>
              <a:rPr lang="cs-CZ" altLang="cs-CZ" dirty="0" err="1">
                <a:effectLst/>
              </a:rPr>
              <a:t>is</a:t>
            </a:r>
            <a:r>
              <a:rPr lang="cs-CZ" altLang="cs-CZ" dirty="0">
                <a:effectLst/>
              </a:rPr>
              <a:t> a </a:t>
            </a:r>
            <a:r>
              <a:rPr lang="cs-CZ" altLang="cs-CZ" dirty="0" smtClean="0">
                <a:effectLst/>
              </a:rPr>
              <a:t>novel, </a:t>
            </a:r>
            <a:r>
              <a:rPr lang="cs-CZ" altLang="cs-CZ" dirty="0" err="1">
                <a:effectLst/>
              </a:rPr>
              <a:t>the</a:t>
            </a:r>
            <a:r>
              <a:rPr lang="cs-CZ" altLang="cs-CZ" dirty="0">
                <a:effectLst/>
              </a:rPr>
              <a:t> most </a:t>
            </a:r>
            <a:r>
              <a:rPr lang="cs-CZ" altLang="cs-CZ" dirty="0" err="1">
                <a:effectLst/>
              </a:rPr>
              <a:t>famous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work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of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smtClean="0">
                <a:effectLst/>
              </a:rPr>
              <a:t>a </a:t>
            </a:r>
            <a:r>
              <a:rPr lang="cs-CZ" altLang="cs-CZ" dirty="0" err="1" smtClean="0">
                <a:effectLst/>
              </a:rPr>
              <a:t>French</a:t>
            </a:r>
            <a:r>
              <a:rPr lang="cs-CZ" altLang="cs-CZ" dirty="0" smtClean="0">
                <a:effectLst/>
              </a:rPr>
              <a:t> </a:t>
            </a:r>
            <a:r>
              <a:rPr lang="cs-CZ" altLang="cs-CZ" dirty="0" err="1" smtClean="0">
                <a:effectLst/>
              </a:rPr>
              <a:t>writer</a:t>
            </a:r>
            <a:r>
              <a:rPr lang="cs-CZ" altLang="cs-CZ" dirty="0" smtClean="0">
                <a:effectLst/>
              </a:rPr>
              <a:t> </a:t>
            </a:r>
            <a:r>
              <a:rPr lang="cs-CZ" altLang="cs-CZ" dirty="0">
                <a:effectLst/>
              </a:rPr>
              <a:t>Antoine de </a:t>
            </a:r>
            <a:r>
              <a:rPr lang="cs-CZ" altLang="cs-CZ" dirty="0" err="1" smtClean="0">
                <a:effectLst/>
              </a:rPr>
              <a:t>Saint</a:t>
            </a:r>
            <a:r>
              <a:rPr lang="cs-CZ" altLang="cs-CZ" dirty="0" smtClean="0">
                <a:effectLst/>
              </a:rPr>
              <a:t>-</a:t>
            </a:r>
            <a:r>
              <a:rPr lang="cs-CZ" altLang="cs-CZ" dirty="0" err="1" smtClean="0">
                <a:effectLst/>
              </a:rPr>
              <a:t>Exupéry</a:t>
            </a:r>
            <a:endParaRPr lang="cs-CZ" altLang="cs-CZ" dirty="0" smtClean="0">
              <a:effectLst/>
            </a:endParaRPr>
          </a:p>
          <a:p>
            <a:endParaRPr lang="cs-CZ" altLang="cs-CZ" i="1" dirty="0">
              <a:effectLst/>
            </a:endParaRPr>
          </a:p>
          <a:p>
            <a:r>
              <a:rPr lang="en-US" dirty="0">
                <a:effectLst/>
              </a:rPr>
              <a:t>The </a:t>
            </a:r>
            <a:r>
              <a:rPr lang="en-US" dirty="0" smtClean="0">
                <a:effectLst/>
              </a:rPr>
              <a:t>novel was </a:t>
            </a:r>
            <a:r>
              <a:rPr lang="en-US" dirty="0">
                <a:effectLst/>
              </a:rPr>
              <a:t>voted the best book of the 20th century in </a:t>
            </a:r>
            <a:r>
              <a:rPr lang="en-US" dirty="0" smtClean="0">
                <a:effectLst/>
              </a:rPr>
              <a:t>France</a:t>
            </a:r>
            <a:endParaRPr lang="cs-CZ" dirty="0" smtClean="0">
              <a:effectLst/>
            </a:endParaRPr>
          </a:p>
          <a:p>
            <a:endParaRPr lang="cs-CZ" dirty="0" smtClean="0">
              <a:effectLst/>
            </a:endParaRPr>
          </a:p>
          <a:p>
            <a:r>
              <a:rPr lang="cs-CZ" dirty="0" err="1" smtClean="0">
                <a:effectLst/>
              </a:rPr>
              <a:t>The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book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was</a:t>
            </a:r>
            <a:r>
              <a:rPr lang="cs-CZ" dirty="0" smtClean="0">
                <a:effectLst/>
              </a:rPr>
              <a:t> t</a:t>
            </a:r>
            <a:r>
              <a:rPr lang="en-US" dirty="0" err="1" smtClean="0">
                <a:effectLst/>
              </a:rPr>
              <a:t>ranslated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into </a:t>
            </a:r>
            <a:r>
              <a:rPr lang="en-US" dirty="0" smtClean="0">
                <a:effectLst/>
              </a:rPr>
              <a:t>300</a:t>
            </a:r>
            <a:r>
              <a:rPr lang="en-US" dirty="0">
                <a:effectLst/>
              </a:rPr>
              <a:t> languages </a:t>
            </a:r>
            <a:r>
              <a:rPr lang="cs-CZ" dirty="0" err="1" smtClean="0">
                <a:effectLst/>
              </a:rPr>
              <a:t>and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it</a:t>
            </a:r>
            <a:r>
              <a:rPr lang="cs-CZ" dirty="0" smtClean="0">
                <a:effectLst/>
              </a:rPr>
              <a:t>´s </a:t>
            </a:r>
            <a:r>
              <a:rPr lang="en-US" dirty="0" smtClean="0">
                <a:effectLst/>
              </a:rPr>
              <a:t>one </a:t>
            </a:r>
            <a:r>
              <a:rPr lang="en-US" dirty="0">
                <a:effectLst/>
              </a:rPr>
              <a:t>of the best-selling books ever </a:t>
            </a:r>
            <a:endParaRPr lang="cs-CZ" altLang="cs-CZ" i="1" dirty="0">
              <a:effectLst/>
            </a:endParaRPr>
          </a:p>
          <a:p>
            <a:endParaRPr kumimoji="0" lang="cs-CZ" altLang="cs-CZ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xmlns="" val="20027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Antoine de Saint-Exupéry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Antoine</a:t>
            </a:r>
            <a:r>
              <a:rPr lang="cs-CZ" dirty="0" smtClean="0"/>
              <a:t> </a:t>
            </a:r>
            <a:r>
              <a:rPr lang="en-US" dirty="0" smtClean="0"/>
              <a:t>de Saint-</a:t>
            </a:r>
            <a:r>
              <a:rPr lang="en-US" dirty="0" err="1" smtClean="0"/>
              <a:t>Exupéry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born</a:t>
            </a:r>
            <a:r>
              <a:rPr lang="cs-CZ" dirty="0" smtClean="0"/>
              <a:t> in </a:t>
            </a:r>
            <a:r>
              <a:rPr lang="en-US" dirty="0" smtClean="0"/>
              <a:t>Fr</a:t>
            </a:r>
            <a:r>
              <a:rPr lang="cs-CZ" dirty="0" err="1" smtClean="0"/>
              <a:t>ance</a:t>
            </a:r>
            <a:r>
              <a:rPr lang="cs-CZ" dirty="0" smtClean="0"/>
              <a:t> in</a:t>
            </a:r>
            <a:r>
              <a:rPr lang="en-US" dirty="0" smtClean="0"/>
              <a:t> </a:t>
            </a:r>
            <a:r>
              <a:rPr lang="en-US" dirty="0"/>
              <a:t>1900 </a:t>
            </a:r>
            <a:r>
              <a:rPr lang="cs-CZ" dirty="0" smtClean="0"/>
              <a:t>and he </a:t>
            </a:r>
            <a:r>
              <a:rPr lang="cs-CZ" dirty="0" err="1" smtClean="0"/>
              <a:t>died</a:t>
            </a:r>
            <a:r>
              <a:rPr lang="cs-CZ" dirty="0" smtClean="0"/>
              <a:t> in</a:t>
            </a:r>
            <a:r>
              <a:rPr lang="en-US" dirty="0" smtClean="0"/>
              <a:t> 1944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He </a:t>
            </a:r>
            <a:r>
              <a:rPr lang="en-US" dirty="0" smtClean="0"/>
              <a:t>was </a:t>
            </a:r>
            <a:r>
              <a:rPr lang="en-US" dirty="0"/>
              <a:t>a </a:t>
            </a:r>
            <a:r>
              <a:rPr lang="en-US" dirty="0" smtClean="0"/>
              <a:t>writer</a:t>
            </a:r>
            <a:r>
              <a:rPr lang="en-US" dirty="0"/>
              <a:t>, poet, aristocrat</a:t>
            </a:r>
            <a:r>
              <a:rPr lang="en-US" dirty="0" smtClean="0"/>
              <a:t>, </a:t>
            </a:r>
            <a:r>
              <a:rPr lang="en-US" dirty="0"/>
              <a:t>and pioneering </a:t>
            </a:r>
            <a:r>
              <a:rPr lang="en-US" dirty="0" smtClean="0"/>
              <a:t>aviator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He became</a:t>
            </a:r>
            <a:r>
              <a:rPr lang="cs-CZ" dirty="0" smtClean="0"/>
              <a:t> </a:t>
            </a:r>
            <a:r>
              <a:rPr lang="cs-CZ" dirty="0" err="1" smtClean="0"/>
              <a:t>famous</a:t>
            </a:r>
            <a:r>
              <a:rPr lang="cs-CZ" dirty="0" smtClean="0"/>
              <a:t> in</a:t>
            </a:r>
            <a:r>
              <a:rPr lang="en-US" dirty="0" smtClean="0"/>
              <a:t> France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en-US" dirty="0" smtClean="0"/>
              <a:t> </a:t>
            </a:r>
            <a:r>
              <a:rPr lang="en-US" dirty="0"/>
              <a:t>also won the U.S. National Book </a:t>
            </a:r>
            <a:r>
              <a:rPr lang="en-US" dirty="0" smtClean="0"/>
              <a:t>Award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He </a:t>
            </a:r>
            <a:r>
              <a:rPr lang="en-US" dirty="0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best remembered for his </a:t>
            </a:r>
            <a:r>
              <a:rPr lang="en-US" dirty="0" smtClean="0"/>
              <a:t>novel </a:t>
            </a:r>
            <a:r>
              <a:rPr lang="en-US" dirty="0"/>
              <a:t>The Little </a:t>
            </a:r>
            <a:r>
              <a:rPr lang="en-US" dirty="0" smtClean="0"/>
              <a:t>Prince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324" y="5654658"/>
            <a:ext cx="3610980" cy="4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9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5089484" y="658956"/>
            <a:ext cx="45719" cy="45719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216" y="951977"/>
            <a:ext cx="3313882" cy="4840820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463" y="1996581"/>
            <a:ext cx="2796546" cy="3796216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571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Little</a:t>
            </a:r>
            <a:r>
              <a:rPr lang="cs-CZ" sz="4000" dirty="0" smtClean="0"/>
              <a:t> Prince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Little Prince is a poetic </a:t>
            </a:r>
            <a:r>
              <a:rPr lang="en-US" dirty="0" smtClean="0"/>
              <a:t>tale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story is philosophical and includes social criticism of the adult </a:t>
            </a:r>
            <a:r>
              <a:rPr lang="en-US" dirty="0" smtClean="0"/>
              <a:t>world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It was written during a period when Saint-</a:t>
            </a:r>
            <a:r>
              <a:rPr lang="en-US" dirty="0" err="1"/>
              <a:t>Exupéry</a:t>
            </a:r>
            <a:r>
              <a:rPr lang="en-US" dirty="0"/>
              <a:t> fled </a:t>
            </a:r>
            <a:r>
              <a:rPr lang="en-US" dirty="0" smtClean="0"/>
              <a:t>to </a:t>
            </a:r>
            <a:r>
              <a:rPr lang="cs-CZ" dirty="0" err="1" smtClean="0"/>
              <a:t>America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adult </a:t>
            </a:r>
            <a:r>
              <a:rPr lang="en-US" dirty="0" smtClean="0"/>
              <a:t>fable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allegory of Saint-</a:t>
            </a:r>
            <a:r>
              <a:rPr lang="en-US" dirty="0" err="1"/>
              <a:t>Exupéry's</a:t>
            </a:r>
            <a:r>
              <a:rPr lang="en-US" dirty="0"/>
              <a:t> </a:t>
            </a:r>
            <a:r>
              <a:rPr lang="en-US" dirty="0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082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THE LITTLE PRINCE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Little Prince makes several observations about life and human </a:t>
            </a:r>
            <a:r>
              <a:rPr lang="en-US" dirty="0" smtClean="0"/>
              <a:t>nature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story's essence is contained in the fox saying that "One sees clearly only with the heart. The essential is invisible to the eye."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Ano</a:t>
            </a:r>
            <a:r>
              <a:rPr lang="en-US" dirty="0" err="1" smtClean="0"/>
              <a:t>ther</a:t>
            </a:r>
            <a:r>
              <a:rPr lang="en-US" dirty="0" smtClean="0"/>
              <a:t> </a:t>
            </a:r>
            <a:r>
              <a:rPr lang="en-US" dirty="0"/>
              <a:t>key </a:t>
            </a:r>
            <a:r>
              <a:rPr lang="en-US" dirty="0" smtClean="0"/>
              <a:t>moral </a:t>
            </a:r>
            <a:r>
              <a:rPr lang="cs-CZ" dirty="0" err="1" smtClean="0"/>
              <a:t>told</a:t>
            </a:r>
            <a:r>
              <a:rPr lang="en-US" dirty="0" smtClean="0"/>
              <a:t> </a:t>
            </a:r>
            <a:r>
              <a:rPr lang="en-US" dirty="0"/>
              <a:t>by the fox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"</a:t>
            </a:r>
            <a:r>
              <a:rPr lang="en-US" dirty="0" smtClean="0"/>
              <a:t>It </a:t>
            </a:r>
            <a:r>
              <a:rPr lang="en-US" dirty="0"/>
              <a:t>is the time you have </a:t>
            </a:r>
            <a:r>
              <a:rPr lang="cs-CZ" dirty="0" err="1" smtClean="0"/>
              <a:t>wasted</a:t>
            </a:r>
            <a:r>
              <a:rPr lang="en-US" dirty="0" smtClean="0"/>
              <a:t> </a:t>
            </a:r>
            <a:r>
              <a:rPr lang="en-US" dirty="0"/>
              <a:t>for your rose that makes your rose so important</a:t>
            </a:r>
            <a:r>
              <a:rPr lang="en-US" dirty="0" smtClean="0"/>
              <a:t>."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899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913795" y="563882"/>
            <a:ext cx="45719" cy="45719"/>
          </a:xfrm>
        </p:spPr>
        <p:txBody>
          <a:bodyPr>
            <a:normAutofit fontScale="90000"/>
          </a:bodyPr>
          <a:lstStyle/>
          <a:p>
            <a:r>
              <a:rPr lang="cs-CZ" sz="800" dirty="0" smtClean="0"/>
              <a:t/>
            </a:r>
            <a:br>
              <a:rPr lang="cs-CZ" sz="800" dirty="0" smtClean="0"/>
            </a:br>
            <a:endParaRPr lang="cs-CZ" sz="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69" y="873015"/>
            <a:ext cx="3248678" cy="3391621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8990" y="2289170"/>
            <a:ext cx="6242808" cy="3665705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722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Inspirations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Prince:	 </a:t>
            </a:r>
            <a:r>
              <a:rPr lang="en-US" dirty="0" smtClean="0"/>
              <a:t>Saint-</a:t>
            </a:r>
            <a:r>
              <a:rPr lang="en-US" dirty="0" err="1" smtClean="0"/>
              <a:t>Exupéry</a:t>
            </a:r>
            <a:r>
              <a:rPr lang="en-US" dirty="0" smtClean="0"/>
              <a:t> </a:t>
            </a:r>
            <a:r>
              <a:rPr lang="en-US" dirty="0"/>
              <a:t>may have drawn inspiration for the </a:t>
            </a:r>
            <a:r>
              <a:rPr lang="en-US" dirty="0" smtClean="0"/>
              <a:t>prince's</a:t>
            </a:r>
            <a:r>
              <a:rPr lang="cs-CZ" dirty="0" smtClean="0"/>
              <a:t>				 </a:t>
            </a:r>
            <a:r>
              <a:rPr lang="en-US" dirty="0" smtClean="0"/>
              <a:t>appearance </a:t>
            </a:r>
            <a:r>
              <a:rPr lang="en-US" dirty="0"/>
              <a:t>from his own </a:t>
            </a:r>
            <a:r>
              <a:rPr lang="en-US" dirty="0" smtClean="0"/>
              <a:t>self</a:t>
            </a:r>
            <a:endParaRPr lang="cs-CZ" dirty="0" smtClean="0"/>
          </a:p>
          <a:p>
            <a:r>
              <a:rPr lang="cs-CZ" dirty="0" smtClean="0"/>
              <a:t>Rose </a:t>
            </a:r>
            <a:r>
              <a:rPr lang="cs-CZ" dirty="0" smtClean="0"/>
              <a:t>:	</a:t>
            </a:r>
            <a:r>
              <a:rPr lang="en-US" dirty="0" smtClean="0"/>
              <a:t>Many </a:t>
            </a:r>
            <a:r>
              <a:rPr lang="cs-CZ" dirty="0" err="1" smtClean="0"/>
              <a:t>readers</a:t>
            </a:r>
            <a:r>
              <a:rPr lang="en-US" dirty="0" smtClean="0"/>
              <a:t> </a:t>
            </a:r>
            <a:r>
              <a:rPr lang="en-US" dirty="0"/>
              <a:t>believe that the prince's </a:t>
            </a:r>
            <a:r>
              <a:rPr lang="en-US" dirty="0" smtClean="0"/>
              <a:t>rose </a:t>
            </a:r>
            <a:r>
              <a:rPr lang="en-US" dirty="0"/>
              <a:t>was inspired by </a:t>
            </a:r>
            <a:r>
              <a:rPr lang="cs-CZ" dirty="0" smtClean="0"/>
              <a:t>				</a:t>
            </a:r>
            <a:r>
              <a:rPr lang="en-US" dirty="0" smtClean="0"/>
              <a:t>Saint-</a:t>
            </a:r>
            <a:r>
              <a:rPr lang="en-US" dirty="0" err="1" smtClean="0"/>
              <a:t>Exupéry's</a:t>
            </a:r>
            <a:r>
              <a:rPr lang="en-US" dirty="0" smtClean="0"/>
              <a:t> wife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Video: </a:t>
            </a:r>
            <a:r>
              <a:rPr lang="cs-CZ" dirty="0" smtClean="0">
                <a:hlinkClick r:id="rId2"/>
              </a:rPr>
              <a:t>https://www.youtube.com/watch?v=fEPqgSNLfK8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942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Any</a:t>
            </a:r>
            <a:r>
              <a:rPr lang="cs-CZ" sz="4000" dirty="0" smtClean="0"/>
              <a:t> </a:t>
            </a:r>
            <a:r>
              <a:rPr lang="cs-CZ" sz="4000" dirty="0" err="1" smtClean="0"/>
              <a:t>questions</a:t>
            </a:r>
            <a:r>
              <a:rPr lang="cs-CZ" sz="4000" dirty="0" smtClean="0"/>
              <a:t>?</a:t>
            </a:r>
            <a:endParaRPr lang="cs-CZ" sz="4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046" y="1935921"/>
            <a:ext cx="2471258" cy="3706886"/>
          </a:xfrm>
          <a:prstGeom prst="rect">
            <a:avLst/>
          </a:prstGeom>
          <a:ln w="381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7702378" y="1458098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 smtClean="0"/>
              <a:t>Please</a:t>
            </a:r>
            <a:r>
              <a:rPr lang="cs-CZ" sz="800" dirty="0" smtClean="0"/>
              <a:t>, no.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xmlns="" val="36148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170</TotalTime>
  <Words>241</Words>
  <Application>Microsoft Office PowerPoint</Application>
  <PresentationFormat>Vlastní</PresentationFormat>
  <Paragraphs>40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Damask</vt:lpstr>
      <vt:lpstr>The little prince</vt:lpstr>
      <vt:lpstr>Basic informationS</vt:lpstr>
      <vt:lpstr>Antoine de Saint-Exupéry</vt:lpstr>
      <vt:lpstr> </vt:lpstr>
      <vt:lpstr>The Little Prince</vt:lpstr>
      <vt:lpstr>THE LITTLE PRINCE</vt:lpstr>
      <vt:lpstr> </vt:lpstr>
      <vt:lpstr>Inspirations</vt:lpstr>
      <vt:lpstr>Any questions?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 prince</dc:title>
  <dc:creator>itb21</dc:creator>
  <cp:lastModifiedBy>Kostkovi</cp:lastModifiedBy>
  <cp:revision>24</cp:revision>
  <dcterms:created xsi:type="dcterms:W3CDTF">2017-10-23T09:19:46Z</dcterms:created>
  <dcterms:modified xsi:type="dcterms:W3CDTF">2017-11-29T20:13:37Z</dcterms:modified>
</cp:coreProperties>
</file>