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C310C-4CD0-41A9-9C97-6D2C70E5E201}" type="doc">
      <dgm:prSet loTypeId="urn:microsoft.com/office/officeart/2005/8/layout/hierarchy3" loCatId="Inbox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9D9017-FE2E-4234-B779-F7316B314AE6}">
      <dgm:prSet/>
      <dgm:spPr/>
      <dgm:t>
        <a:bodyPr/>
        <a:lstStyle/>
        <a:p>
          <a:r>
            <a:rPr lang="cs-CZ" dirty="0" err="1"/>
            <a:t>Who</a:t>
          </a:r>
          <a:r>
            <a:rPr lang="cs-CZ" dirty="0"/>
            <a:t> build </a:t>
          </a:r>
          <a:r>
            <a:rPr lang="cs-CZ" dirty="0" err="1"/>
            <a:t>this</a:t>
          </a:r>
          <a:r>
            <a:rPr lang="cs-CZ" dirty="0"/>
            <a:t>?</a:t>
          </a:r>
          <a:endParaRPr lang="en-US" dirty="0"/>
        </a:p>
      </dgm:t>
    </dgm:pt>
    <dgm:pt modelId="{FEC3B79C-2BD3-40B1-A033-3C79738A62C0}" type="parTrans" cxnId="{C5A16944-51CB-4744-B740-7C86D80EE659}">
      <dgm:prSet/>
      <dgm:spPr/>
      <dgm:t>
        <a:bodyPr/>
        <a:lstStyle/>
        <a:p>
          <a:endParaRPr lang="en-US"/>
        </a:p>
      </dgm:t>
    </dgm:pt>
    <dgm:pt modelId="{9F690770-523E-4FC6-8405-D0B7C3E9D685}" type="sibTrans" cxnId="{C5A16944-51CB-4744-B740-7C86D80EE659}">
      <dgm:prSet/>
      <dgm:spPr/>
      <dgm:t>
        <a:bodyPr/>
        <a:lstStyle/>
        <a:p>
          <a:endParaRPr lang="en-US"/>
        </a:p>
      </dgm:t>
    </dgm:pt>
    <dgm:pt modelId="{9E5E0D3A-6FF5-4364-9296-BF086F5E407B}">
      <dgm:prSet/>
      <dgm:spPr/>
      <dgm:t>
        <a:bodyPr/>
        <a:lstStyle/>
        <a:p>
          <a:r>
            <a:rPr lang="cs-CZ" dirty="0" err="1"/>
            <a:t>Why</a:t>
          </a:r>
          <a:r>
            <a:rPr lang="cs-CZ" dirty="0"/>
            <a:t> </a:t>
          </a:r>
          <a:r>
            <a:rPr lang="cs-CZ" dirty="0" err="1"/>
            <a:t>they</a:t>
          </a:r>
          <a:r>
            <a:rPr lang="cs-CZ" dirty="0"/>
            <a:t> build </a:t>
          </a:r>
          <a:r>
            <a:rPr lang="cs-CZ" dirty="0" err="1"/>
            <a:t>it</a:t>
          </a:r>
          <a:r>
            <a:rPr lang="cs-CZ" dirty="0"/>
            <a:t>?</a:t>
          </a:r>
          <a:endParaRPr lang="en-US" dirty="0"/>
        </a:p>
      </dgm:t>
    </dgm:pt>
    <dgm:pt modelId="{5FED687E-28B7-44FA-B547-CB93AD5AF32F}" type="parTrans" cxnId="{8342C7D4-C0F7-486A-8EF3-5F184EB7BA2B}">
      <dgm:prSet/>
      <dgm:spPr/>
      <dgm:t>
        <a:bodyPr/>
        <a:lstStyle/>
        <a:p>
          <a:endParaRPr lang="en-US"/>
        </a:p>
      </dgm:t>
    </dgm:pt>
    <dgm:pt modelId="{4E2EBEFB-6CA8-4A68-A746-B6E6D5D50097}" type="sibTrans" cxnId="{8342C7D4-C0F7-486A-8EF3-5F184EB7BA2B}">
      <dgm:prSet/>
      <dgm:spPr/>
      <dgm:t>
        <a:bodyPr/>
        <a:lstStyle/>
        <a:p>
          <a:endParaRPr lang="en-US"/>
        </a:p>
      </dgm:t>
    </dgm:pt>
    <dgm:pt modelId="{805A8F54-AF7A-4314-8C70-D35C76D6E8FD}">
      <dgm:prSet/>
      <dgm:spPr/>
      <dgm:t>
        <a:bodyPr/>
        <a:lstStyle/>
        <a:p>
          <a:r>
            <a:rPr lang="cs-CZ" dirty="0"/>
            <a:t>Build </a:t>
          </a:r>
          <a:r>
            <a:rPr lang="cs-CZ" dirty="0" err="1"/>
            <a:t>this</a:t>
          </a:r>
          <a:r>
            <a:rPr lang="cs-CZ" dirty="0"/>
            <a:t> UFO?</a:t>
          </a:r>
          <a:endParaRPr lang="en-US" dirty="0"/>
        </a:p>
      </dgm:t>
    </dgm:pt>
    <dgm:pt modelId="{E4D73AD1-92BA-4CE6-A23D-8ADEAD738236}" type="parTrans" cxnId="{0A55455B-3213-4877-8052-3C314CA96F8C}">
      <dgm:prSet/>
      <dgm:spPr/>
      <dgm:t>
        <a:bodyPr/>
        <a:lstStyle/>
        <a:p>
          <a:endParaRPr lang="cs-CZ"/>
        </a:p>
      </dgm:t>
    </dgm:pt>
    <dgm:pt modelId="{A664488E-5A34-4634-9287-DB772B9446B9}" type="sibTrans" cxnId="{0A55455B-3213-4877-8052-3C314CA96F8C}">
      <dgm:prSet/>
      <dgm:spPr/>
      <dgm:t>
        <a:bodyPr/>
        <a:lstStyle/>
        <a:p>
          <a:endParaRPr lang="cs-CZ"/>
        </a:p>
      </dgm:t>
    </dgm:pt>
    <dgm:pt modelId="{0DCD965F-AAAB-4CB9-981E-862B46275639}" type="pres">
      <dgm:prSet presAssocID="{5BBC310C-4CD0-41A9-9C97-6D2C70E5E2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750BC1-455C-48B7-85A5-B139BA215294}" type="pres">
      <dgm:prSet presAssocID="{7E9D9017-FE2E-4234-B779-F7316B314AE6}" presName="root" presStyleCnt="0"/>
      <dgm:spPr/>
    </dgm:pt>
    <dgm:pt modelId="{67636CA0-503C-459B-82BE-58DE80B8433A}" type="pres">
      <dgm:prSet presAssocID="{7E9D9017-FE2E-4234-B779-F7316B314AE6}" presName="rootComposite" presStyleCnt="0"/>
      <dgm:spPr/>
    </dgm:pt>
    <dgm:pt modelId="{499003D0-D711-4CAB-8C14-9C2B5CD171AE}" type="pres">
      <dgm:prSet presAssocID="{7E9D9017-FE2E-4234-B779-F7316B314AE6}" presName="rootText" presStyleLbl="node1" presStyleIdx="0" presStyleCnt="3"/>
      <dgm:spPr/>
    </dgm:pt>
    <dgm:pt modelId="{615B21D2-3E38-4501-A43A-29BAD5555580}" type="pres">
      <dgm:prSet presAssocID="{7E9D9017-FE2E-4234-B779-F7316B314AE6}" presName="rootConnector" presStyleLbl="node1" presStyleIdx="0" presStyleCnt="3"/>
      <dgm:spPr/>
    </dgm:pt>
    <dgm:pt modelId="{3AA2E18B-AE9D-488D-A9C2-EEB39C914AC6}" type="pres">
      <dgm:prSet presAssocID="{7E9D9017-FE2E-4234-B779-F7316B314AE6}" presName="childShape" presStyleCnt="0"/>
      <dgm:spPr/>
    </dgm:pt>
    <dgm:pt modelId="{6A582391-CA08-45AC-B563-4BC8FAEB5221}" type="pres">
      <dgm:prSet presAssocID="{9E5E0D3A-6FF5-4364-9296-BF086F5E407B}" presName="root" presStyleCnt="0"/>
      <dgm:spPr/>
    </dgm:pt>
    <dgm:pt modelId="{64A8B70E-7D9E-49C6-B7FD-0AB93B16F29E}" type="pres">
      <dgm:prSet presAssocID="{9E5E0D3A-6FF5-4364-9296-BF086F5E407B}" presName="rootComposite" presStyleCnt="0"/>
      <dgm:spPr/>
    </dgm:pt>
    <dgm:pt modelId="{11447C01-A67C-4840-8269-CCE641D9382E}" type="pres">
      <dgm:prSet presAssocID="{9E5E0D3A-6FF5-4364-9296-BF086F5E407B}" presName="rootText" presStyleLbl="node1" presStyleIdx="1" presStyleCnt="3"/>
      <dgm:spPr/>
    </dgm:pt>
    <dgm:pt modelId="{B22E809E-99B0-4D88-A2B8-01265AD9D3B6}" type="pres">
      <dgm:prSet presAssocID="{9E5E0D3A-6FF5-4364-9296-BF086F5E407B}" presName="rootConnector" presStyleLbl="node1" presStyleIdx="1" presStyleCnt="3"/>
      <dgm:spPr/>
    </dgm:pt>
    <dgm:pt modelId="{794A6839-E742-470F-88C9-2F42D781DE34}" type="pres">
      <dgm:prSet presAssocID="{9E5E0D3A-6FF5-4364-9296-BF086F5E407B}" presName="childShape" presStyleCnt="0"/>
      <dgm:spPr/>
    </dgm:pt>
    <dgm:pt modelId="{81413348-D7E3-497B-BC66-6625A32A2842}" type="pres">
      <dgm:prSet presAssocID="{805A8F54-AF7A-4314-8C70-D35C76D6E8FD}" presName="root" presStyleCnt="0"/>
      <dgm:spPr/>
    </dgm:pt>
    <dgm:pt modelId="{B6AD7AA8-5432-45C4-94D0-0832C9F5F9D3}" type="pres">
      <dgm:prSet presAssocID="{805A8F54-AF7A-4314-8C70-D35C76D6E8FD}" presName="rootComposite" presStyleCnt="0"/>
      <dgm:spPr/>
    </dgm:pt>
    <dgm:pt modelId="{35259618-13B9-46E0-A50E-C371719AFC8C}" type="pres">
      <dgm:prSet presAssocID="{805A8F54-AF7A-4314-8C70-D35C76D6E8FD}" presName="rootText" presStyleLbl="node1" presStyleIdx="2" presStyleCnt="3"/>
      <dgm:spPr/>
    </dgm:pt>
    <dgm:pt modelId="{679FA965-0DCB-4425-812E-AB95813B0156}" type="pres">
      <dgm:prSet presAssocID="{805A8F54-AF7A-4314-8C70-D35C76D6E8FD}" presName="rootConnector" presStyleLbl="node1" presStyleIdx="2" presStyleCnt="3"/>
      <dgm:spPr/>
    </dgm:pt>
    <dgm:pt modelId="{F1AA9243-714A-4F56-895C-6ADCB47F67C3}" type="pres">
      <dgm:prSet presAssocID="{805A8F54-AF7A-4314-8C70-D35C76D6E8FD}" presName="childShape" presStyleCnt="0"/>
      <dgm:spPr/>
    </dgm:pt>
  </dgm:ptLst>
  <dgm:cxnLst>
    <dgm:cxn modelId="{9BA09E1B-74FA-46DF-8CCB-E4569BCD9C9F}" type="presOf" srcId="{805A8F54-AF7A-4314-8C70-D35C76D6E8FD}" destId="{35259618-13B9-46E0-A50E-C371719AFC8C}" srcOrd="0" destOrd="0" presId="urn:microsoft.com/office/officeart/2005/8/layout/hierarchy3"/>
    <dgm:cxn modelId="{ECE0651E-53FF-4494-82A5-F8D91FF24F79}" type="presOf" srcId="{5BBC310C-4CD0-41A9-9C97-6D2C70E5E201}" destId="{0DCD965F-AAAB-4CB9-981E-862B46275639}" srcOrd="0" destOrd="0" presId="urn:microsoft.com/office/officeart/2005/8/layout/hierarchy3"/>
    <dgm:cxn modelId="{0A55455B-3213-4877-8052-3C314CA96F8C}" srcId="{5BBC310C-4CD0-41A9-9C97-6D2C70E5E201}" destId="{805A8F54-AF7A-4314-8C70-D35C76D6E8FD}" srcOrd="2" destOrd="0" parTransId="{E4D73AD1-92BA-4CE6-A23D-8ADEAD738236}" sibTransId="{A664488E-5A34-4634-9287-DB772B9446B9}"/>
    <dgm:cxn modelId="{C5A16944-51CB-4744-B740-7C86D80EE659}" srcId="{5BBC310C-4CD0-41A9-9C97-6D2C70E5E201}" destId="{7E9D9017-FE2E-4234-B779-F7316B314AE6}" srcOrd="0" destOrd="0" parTransId="{FEC3B79C-2BD3-40B1-A033-3C79738A62C0}" sibTransId="{9F690770-523E-4FC6-8405-D0B7C3E9D685}"/>
    <dgm:cxn modelId="{1CD9DE66-AFAB-4CCD-B7D8-4845636A724A}" type="presOf" srcId="{805A8F54-AF7A-4314-8C70-D35C76D6E8FD}" destId="{679FA965-0DCB-4425-812E-AB95813B0156}" srcOrd="1" destOrd="0" presId="urn:microsoft.com/office/officeart/2005/8/layout/hierarchy3"/>
    <dgm:cxn modelId="{FD58CD51-6C1E-4950-8B5D-6E536CAA42CB}" type="presOf" srcId="{9E5E0D3A-6FF5-4364-9296-BF086F5E407B}" destId="{11447C01-A67C-4840-8269-CCE641D9382E}" srcOrd="0" destOrd="0" presId="urn:microsoft.com/office/officeart/2005/8/layout/hierarchy3"/>
    <dgm:cxn modelId="{C9DF6755-0FCE-47FD-B9D4-C7AEEF0FFD7B}" type="presOf" srcId="{9E5E0D3A-6FF5-4364-9296-BF086F5E407B}" destId="{B22E809E-99B0-4D88-A2B8-01265AD9D3B6}" srcOrd="1" destOrd="0" presId="urn:microsoft.com/office/officeart/2005/8/layout/hierarchy3"/>
    <dgm:cxn modelId="{8342C7D4-C0F7-486A-8EF3-5F184EB7BA2B}" srcId="{5BBC310C-4CD0-41A9-9C97-6D2C70E5E201}" destId="{9E5E0D3A-6FF5-4364-9296-BF086F5E407B}" srcOrd="1" destOrd="0" parTransId="{5FED687E-28B7-44FA-B547-CB93AD5AF32F}" sibTransId="{4E2EBEFB-6CA8-4A68-A746-B6E6D5D50097}"/>
    <dgm:cxn modelId="{7B7F09D9-5E5F-4EC9-BA5A-2D5A76234829}" type="presOf" srcId="{7E9D9017-FE2E-4234-B779-F7316B314AE6}" destId="{615B21D2-3E38-4501-A43A-29BAD5555580}" srcOrd="1" destOrd="0" presId="urn:microsoft.com/office/officeart/2005/8/layout/hierarchy3"/>
    <dgm:cxn modelId="{6E542BF8-26DC-47B8-81D5-3ABB585009B4}" type="presOf" srcId="{7E9D9017-FE2E-4234-B779-F7316B314AE6}" destId="{499003D0-D711-4CAB-8C14-9C2B5CD171AE}" srcOrd="0" destOrd="0" presId="urn:microsoft.com/office/officeart/2005/8/layout/hierarchy3"/>
    <dgm:cxn modelId="{35CFCE88-B6E3-41C8-8529-D0C28B6E6531}" type="presParOf" srcId="{0DCD965F-AAAB-4CB9-981E-862B46275639}" destId="{02750BC1-455C-48B7-85A5-B139BA215294}" srcOrd="0" destOrd="0" presId="urn:microsoft.com/office/officeart/2005/8/layout/hierarchy3"/>
    <dgm:cxn modelId="{BD913870-5A48-4FFB-BC8A-131052B76DE0}" type="presParOf" srcId="{02750BC1-455C-48B7-85A5-B139BA215294}" destId="{67636CA0-503C-459B-82BE-58DE80B8433A}" srcOrd="0" destOrd="0" presId="urn:microsoft.com/office/officeart/2005/8/layout/hierarchy3"/>
    <dgm:cxn modelId="{ECBA475B-ECCB-465A-89E8-D0324D851A23}" type="presParOf" srcId="{67636CA0-503C-459B-82BE-58DE80B8433A}" destId="{499003D0-D711-4CAB-8C14-9C2B5CD171AE}" srcOrd="0" destOrd="0" presId="urn:microsoft.com/office/officeart/2005/8/layout/hierarchy3"/>
    <dgm:cxn modelId="{68834CF8-1AA6-4BE0-91FA-C65A00E94BF4}" type="presParOf" srcId="{67636CA0-503C-459B-82BE-58DE80B8433A}" destId="{615B21D2-3E38-4501-A43A-29BAD5555580}" srcOrd="1" destOrd="0" presId="urn:microsoft.com/office/officeart/2005/8/layout/hierarchy3"/>
    <dgm:cxn modelId="{18BB473A-E33F-4655-B113-41C7D86D6A0D}" type="presParOf" srcId="{02750BC1-455C-48B7-85A5-B139BA215294}" destId="{3AA2E18B-AE9D-488D-A9C2-EEB39C914AC6}" srcOrd="1" destOrd="0" presId="urn:microsoft.com/office/officeart/2005/8/layout/hierarchy3"/>
    <dgm:cxn modelId="{4BFE4C77-2074-4493-A706-54B800CDA9C5}" type="presParOf" srcId="{0DCD965F-AAAB-4CB9-981E-862B46275639}" destId="{6A582391-CA08-45AC-B563-4BC8FAEB5221}" srcOrd="1" destOrd="0" presId="urn:microsoft.com/office/officeart/2005/8/layout/hierarchy3"/>
    <dgm:cxn modelId="{A569C69E-8C8C-46A7-AE4B-7DCB464BA38C}" type="presParOf" srcId="{6A582391-CA08-45AC-B563-4BC8FAEB5221}" destId="{64A8B70E-7D9E-49C6-B7FD-0AB93B16F29E}" srcOrd="0" destOrd="0" presId="urn:microsoft.com/office/officeart/2005/8/layout/hierarchy3"/>
    <dgm:cxn modelId="{C7BD694A-2D79-4339-A523-EEA6256D8131}" type="presParOf" srcId="{64A8B70E-7D9E-49C6-B7FD-0AB93B16F29E}" destId="{11447C01-A67C-4840-8269-CCE641D9382E}" srcOrd="0" destOrd="0" presId="urn:microsoft.com/office/officeart/2005/8/layout/hierarchy3"/>
    <dgm:cxn modelId="{777A0843-4E57-4EDD-B123-E99158BA27D6}" type="presParOf" srcId="{64A8B70E-7D9E-49C6-B7FD-0AB93B16F29E}" destId="{B22E809E-99B0-4D88-A2B8-01265AD9D3B6}" srcOrd="1" destOrd="0" presId="urn:microsoft.com/office/officeart/2005/8/layout/hierarchy3"/>
    <dgm:cxn modelId="{943A11D1-E616-4928-98F5-ADC0FCD42875}" type="presParOf" srcId="{6A582391-CA08-45AC-B563-4BC8FAEB5221}" destId="{794A6839-E742-470F-88C9-2F42D781DE34}" srcOrd="1" destOrd="0" presId="urn:microsoft.com/office/officeart/2005/8/layout/hierarchy3"/>
    <dgm:cxn modelId="{2D4EFC8D-B312-4FC8-8F97-DC84220DEBF3}" type="presParOf" srcId="{0DCD965F-AAAB-4CB9-981E-862B46275639}" destId="{81413348-D7E3-497B-BC66-6625A32A2842}" srcOrd="2" destOrd="0" presId="urn:microsoft.com/office/officeart/2005/8/layout/hierarchy3"/>
    <dgm:cxn modelId="{D4B5B538-3F7B-4608-A43A-54B1700DB4E4}" type="presParOf" srcId="{81413348-D7E3-497B-BC66-6625A32A2842}" destId="{B6AD7AA8-5432-45C4-94D0-0832C9F5F9D3}" srcOrd="0" destOrd="0" presId="urn:microsoft.com/office/officeart/2005/8/layout/hierarchy3"/>
    <dgm:cxn modelId="{AEE634FD-F275-4B7B-AE7B-A7BA3AFE24D1}" type="presParOf" srcId="{B6AD7AA8-5432-45C4-94D0-0832C9F5F9D3}" destId="{35259618-13B9-46E0-A50E-C371719AFC8C}" srcOrd="0" destOrd="0" presId="urn:microsoft.com/office/officeart/2005/8/layout/hierarchy3"/>
    <dgm:cxn modelId="{939CA079-3BF5-4976-8854-F7FA298F7010}" type="presParOf" srcId="{B6AD7AA8-5432-45C4-94D0-0832C9F5F9D3}" destId="{679FA965-0DCB-4425-812E-AB95813B0156}" srcOrd="1" destOrd="0" presId="urn:microsoft.com/office/officeart/2005/8/layout/hierarchy3"/>
    <dgm:cxn modelId="{186D4E56-6DDB-41FA-932D-D4240CFB8AF0}" type="presParOf" srcId="{81413348-D7E3-497B-BC66-6625A32A2842}" destId="{F1AA9243-714A-4F56-895C-6ADCB47F67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003D0-D711-4CAB-8C14-9C2B5CD171AE}">
      <dsp:nvSpPr>
        <dsp:cNvPr id="0" name=""/>
        <dsp:cNvSpPr/>
      </dsp:nvSpPr>
      <dsp:spPr>
        <a:xfrm>
          <a:off x="1283" y="1424738"/>
          <a:ext cx="3003723" cy="1501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 err="1"/>
            <a:t>Who</a:t>
          </a:r>
          <a:r>
            <a:rPr lang="cs-CZ" sz="4600" kern="1200" dirty="0"/>
            <a:t> build </a:t>
          </a:r>
          <a:r>
            <a:rPr lang="cs-CZ" sz="4600" kern="1200" dirty="0" err="1"/>
            <a:t>this</a:t>
          </a:r>
          <a:r>
            <a:rPr lang="cs-CZ" sz="4600" kern="1200" dirty="0"/>
            <a:t>?</a:t>
          </a:r>
          <a:endParaRPr lang="en-US" sz="4600" kern="1200" dirty="0"/>
        </a:p>
      </dsp:txBody>
      <dsp:txXfrm>
        <a:off x="45271" y="1468726"/>
        <a:ext cx="2915747" cy="1413885"/>
      </dsp:txXfrm>
    </dsp:sp>
    <dsp:sp modelId="{11447C01-A67C-4840-8269-CCE641D9382E}">
      <dsp:nvSpPr>
        <dsp:cNvPr id="0" name=""/>
        <dsp:cNvSpPr/>
      </dsp:nvSpPr>
      <dsp:spPr>
        <a:xfrm>
          <a:off x="3755938" y="1424738"/>
          <a:ext cx="3003723" cy="1501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 err="1"/>
            <a:t>Why</a:t>
          </a:r>
          <a:r>
            <a:rPr lang="cs-CZ" sz="4600" kern="1200" dirty="0"/>
            <a:t> </a:t>
          </a:r>
          <a:r>
            <a:rPr lang="cs-CZ" sz="4600" kern="1200" dirty="0" err="1"/>
            <a:t>they</a:t>
          </a:r>
          <a:r>
            <a:rPr lang="cs-CZ" sz="4600" kern="1200" dirty="0"/>
            <a:t> build </a:t>
          </a:r>
          <a:r>
            <a:rPr lang="cs-CZ" sz="4600" kern="1200" dirty="0" err="1"/>
            <a:t>it</a:t>
          </a:r>
          <a:r>
            <a:rPr lang="cs-CZ" sz="4600" kern="1200" dirty="0"/>
            <a:t>?</a:t>
          </a:r>
          <a:endParaRPr lang="en-US" sz="4600" kern="1200" dirty="0"/>
        </a:p>
      </dsp:txBody>
      <dsp:txXfrm>
        <a:off x="3799926" y="1468726"/>
        <a:ext cx="2915747" cy="1413885"/>
      </dsp:txXfrm>
    </dsp:sp>
    <dsp:sp modelId="{35259618-13B9-46E0-A50E-C371719AFC8C}">
      <dsp:nvSpPr>
        <dsp:cNvPr id="0" name=""/>
        <dsp:cNvSpPr/>
      </dsp:nvSpPr>
      <dsp:spPr>
        <a:xfrm>
          <a:off x="7510592" y="1424738"/>
          <a:ext cx="3003723" cy="1501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Build </a:t>
          </a:r>
          <a:r>
            <a:rPr lang="cs-CZ" sz="4600" kern="1200" dirty="0" err="1"/>
            <a:t>this</a:t>
          </a:r>
          <a:r>
            <a:rPr lang="cs-CZ" sz="4600" kern="1200" dirty="0"/>
            <a:t> UFO?</a:t>
          </a:r>
          <a:endParaRPr lang="en-US" sz="4600" kern="1200" dirty="0"/>
        </a:p>
      </dsp:txBody>
      <dsp:txXfrm>
        <a:off x="7554580" y="1468726"/>
        <a:ext cx="2915747" cy="141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B881B-A953-4EF3-AD5E-6AC90D625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760F29-3A68-447E-B52E-6146222B4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C80E2B-1FF1-4F05-86CC-DF398E45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8CAAA1-7C41-458A-BDA3-9F214FBC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F3125D-A87B-47F1-855E-288CCDF6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8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2AB3E-1CD6-4D5C-9E2D-4EEF35EB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C715A0-78D2-4E2A-9422-2C2F940EA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81A1D3-4C9F-40E3-B0C8-C11ED17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B56157-0F17-44E8-A169-7CE499E1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07C610-9993-4811-9E4B-D9413326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55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1772FCD-2DE0-4BA2-A37C-F3A91FB09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A1976D-A676-4403-869A-28A37D521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D061FD-F938-424F-AFEC-E267DBD8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2126D4-E664-4960-A722-12B3E133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8F8F5D-B79F-49D8-9934-5BA021AD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9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C6832-B0F5-49AC-8DAE-FAB5FA0D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36D7CA-DACD-4326-9EF4-3DC873200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535280-75FC-426B-B0A9-F24B9A88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F437A0-C655-4D26-8EC9-9D4F1E27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58A31-BA69-4BDB-AB50-EEE9FCCD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96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5FD65-5569-4377-865B-0AAD0A12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771E19-CAFC-4CAF-8824-2102500C0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2DBC3-3AB3-4EFC-B646-E16E474C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9E040-D8A1-4937-A67A-696DC89F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3469AC-F7D5-4900-B4D5-7BD434F0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61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45963-BDDE-4977-90FA-5B1EE6E4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D12381-7934-4C7D-BA61-2A0F98521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369FEA5-2D56-4216-B376-BFD6257FD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BDB11B-6176-49B2-8896-3F988B5A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45301A-CCA8-4631-BB9B-31E8D619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786E70-B881-4EA8-A3C7-79BD9DAA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55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1A11A-7F12-489C-9F09-30DCA585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BC8B8D-2BF0-46E7-B45D-0BD664223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F291061-B645-4802-A0A3-B523609B0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28A00B3-2D80-4259-B37A-7BDC358AF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C469DFA-1CD2-4115-ACB9-EFD9AB1F7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4F18118-BE33-4EA4-AF5D-BB9BF858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A23137-5214-49F1-AC7D-03E98D27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B2D115B-C5BF-4CB7-A230-85FA96CC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7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F5CDA-CFB2-41F3-B112-CE1C4588C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EF27B43-ADBA-426A-983C-AA0AA637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D7427D-CE9A-4695-8CD2-DC6D6FEB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EA1296-0365-4A30-954D-4179D013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9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5190A74-3449-4165-99CF-3DBBB06A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7778B09-C5AB-4B7F-BB37-11356A5B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ABCC71-61BF-4F83-9A75-90EBEB93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0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7E0E4-7D22-4275-8767-DDC6F55C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FDC2F4-1BFE-47CA-B7FB-80806778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90E2901-CA47-485F-8198-75C2352D4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786730-D03B-4B62-9E45-1EAAF6517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0AB9F6-2294-4ED6-9B6B-D1A2E9A7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148656-C61A-498B-B0E9-F44CC2C6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73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FF64C-883A-447D-A241-A93EEB97C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C60521-0867-4F63-A325-455FF9C45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59D8DCE-9474-4B71-9362-316AD3F4E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8DC31A-1866-49E3-957C-343CCC7D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056597-7E01-48F7-A242-48C95260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B34A29-C2DF-4C77-8042-304CEE1F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6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F914567-7EFF-4A67-BE4A-8A78C4E1F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445EBE-227B-42F5-A21D-554D87BB2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A0145B-1E8B-4A5E-901A-690C371D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D39E-A72B-4138-A79F-26F878BCF1C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B3BB4D-1B14-454B-904D-35F682804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06EE8-0F8A-4585-8C65-91FD7492F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B7398-030C-4B30-A18B-FE81400F04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8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867EAF-AE1D-4322-9DE8-383AE3F7BCD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144D29-3CFA-448A-BCF7-884E1F0350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-4691"/>
            <a:ext cx="12185904" cy="6858000"/>
          </a:xfrm>
          <a:prstGeom prst="rect">
            <a:avLst/>
          </a:prstGeom>
        </p:spPr>
      </p:pic>
      <p:pic>
        <p:nvPicPr>
          <p:cNvPr id="4" name="Obrázek 3" descr="Obsah obrázku příroda, západ slunce, exteriér&#10;&#10;Popis vygenerován s velmi vysokou mírou spolehlivosti">
            <a:extLst>
              <a:ext uri="{FF2B5EF4-FFF2-40B4-BE49-F238E27FC236}">
                <a16:creationId xmlns:a16="http://schemas.microsoft.com/office/drawing/2014/main" id="{B7CAF642-CA46-436A-B21A-C676AC807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341" y="1763131"/>
            <a:ext cx="5017318" cy="3323973"/>
          </a:xfrm>
          <a:prstGeom prst="rect">
            <a:avLst/>
          </a:prstGeom>
          <a:ln w="9525"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FDDC5E-5E39-4085-9AB6-EBD1C3AFE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057" y="3121701"/>
            <a:ext cx="3658053" cy="1786515"/>
          </a:xfrm>
        </p:spPr>
        <p:txBody>
          <a:bodyPr anchor="t">
            <a:normAutofit/>
          </a:bodyPr>
          <a:lstStyle/>
          <a:p>
            <a:pPr algn="l"/>
            <a:r>
              <a:rPr lang="cs-CZ" sz="4400">
                <a:solidFill>
                  <a:srgbClr val="FFFFFF"/>
                </a:solidFill>
              </a:rPr>
              <a:t>Stonehenge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EEE954-A089-4D15-B402-7E90784E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cs-CZ" sz="1800">
                <a:solidFill>
                  <a:srgbClr val="FFFFFF"/>
                </a:solidFill>
              </a:rPr>
              <a:t>Filip Kocián, 3TB</a:t>
            </a:r>
          </a:p>
        </p:txBody>
      </p:sp>
    </p:spTree>
    <p:extLst>
      <p:ext uri="{BB962C8B-B14F-4D97-AF65-F5344CB8AC3E}">
        <p14:creationId xmlns:p14="http://schemas.microsoft.com/office/powerpoint/2010/main" val="60963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11717-1131-406D-B483-FAFE1D534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information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93E20D-ABBE-4F33-A894-3BB7AA231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prehistoric</a:t>
            </a:r>
            <a:r>
              <a:rPr lang="cs-CZ" dirty="0"/>
              <a:t> stone monument.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a </a:t>
            </a:r>
            <a:r>
              <a:rPr lang="cs-CZ" dirty="0" err="1"/>
              <a:t>Neolitical</a:t>
            </a:r>
            <a:r>
              <a:rPr lang="cs-CZ" dirty="0"/>
              <a:t> </a:t>
            </a:r>
            <a:r>
              <a:rPr lang="cs-CZ" dirty="0" err="1"/>
              <a:t>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96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27B00-6E81-4445-A292-C353AE99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Building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B3E90D-12AE-48F4-BDDB-2E42FEF86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big </a:t>
            </a:r>
            <a:r>
              <a:rPr lang="cs-CZ" dirty="0" err="1"/>
              <a:t>stones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circle</a:t>
            </a:r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circle</a:t>
            </a:r>
            <a:r>
              <a:rPr lang="cs-CZ" dirty="0"/>
              <a:t> has 33 metres in </a:t>
            </a:r>
            <a:r>
              <a:rPr lang="cs-CZ" dirty="0" err="1"/>
              <a:t>diameter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69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E71B2-79B0-4B25-BDA7-9600F696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don´t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?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61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920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3DD5C34-DFBB-4C7A-877F-A75E720E45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103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effectLst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017D8C-103D-4B41-AA03-4FFB99CE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now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10AA3-FA8E-401C-BFB5-71F03C79F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3667037" cy="3785419"/>
          </a:xfrm>
        </p:spPr>
        <p:txBody>
          <a:bodyPr>
            <a:normAutofit/>
          </a:bodyPr>
          <a:lstStyle/>
          <a:p>
            <a:r>
              <a:rPr lang="cs-CZ" sz="1800" dirty="0"/>
              <a:t>In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summer</a:t>
            </a:r>
            <a:r>
              <a:rPr lang="cs-CZ" sz="1800" dirty="0"/>
              <a:t> </a:t>
            </a:r>
            <a:r>
              <a:rPr lang="cs-CZ" sz="1800" dirty="0" err="1"/>
              <a:t>solstice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Stonehenge</a:t>
            </a:r>
            <a:r>
              <a:rPr lang="cs-CZ" sz="1800" dirty="0"/>
              <a:t> </a:t>
            </a:r>
            <a:r>
              <a:rPr lang="cs-CZ" sz="1800" dirty="0" err="1"/>
              <a:t>shine</a:t>
            </a:r>
            <a:r>
              <a:rPr lang="cs-CZ" sz="1800" dirty="0"/>
              <a:t> in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particular</a:t>
            </a:r>
            <a:r>
              <a:rPr lang="cs-CZ" sz="1800" dirty="0"/>
              <a:t> </a:t>
            </a:r>
            <a:r>
              <a:rPr lang="cs-CZ" sz="1800" dirty="0" err="1"/>
              <a:t>way</a:t>
            </a:r>
            <a:r>
              <a:rPr lang="cs-CZ" sz="1800" dirty="0"/>
              <a:t>.</a:t>
            </a:r>
          </a:p>
          <a:p>
            <a:r>
              <a:rPr lang="cs-CZ" sz="1800" dirty="0" err="1"/>
              <a:t>We</a:t>
            </a:r>
            <a:r>
              <a:rPr lang="cs-CZ" sz="1800" dirty="0"/>
              <a:t> </a:t>
            </a:r>
            <a:r>
              <a:rPr lang="cs-CZ" sz="1800" dirty="0" err="1"/>
              <a:t>found</a:t>
            </a:r>
            <a:r>
              <a:rPr lang="cs-CZ" sz="1800" dirty="0"/>
              <a:t> </a:t>
            </a:r>
            <a:r>
              <a:rPr lang="cs-CZ" sz="1800" dirty="0" err="1"/>
              <a:t>similar</a:t>
            </a:r>
            <a:r>
              <a:rPr lang="cs-CZ" sz="1800" dirty="0"/>
              <a:t> </a:t>
            </a:r>
            <a:r>
              <a:rPr lang="cs-CZ" sz="1800" dirty="0" err="1"/>
              <a:t>buildings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Egypt and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South</a:t>
            </a:r>
            <a:r>
              <a:rPr lang="cs-CZ" sz="1800" dirty="0"/>
              <a:t> America</a:t>
            </a:r>
          </a:p>
          <a:p>
            <a:endParaRPr lang="cs-CZ" sz="1800" dirty="0"/>
          </a:p>
          <a:p>
            <a:r>
              <a:rPr lang="cs-CZ" sz="1800" dirty="0" err="1"/>
              <a:t>Calendar</a:t>
            </a:r>
            <a:endParaRPr lang="cs-CZ" sz="1800" dirty="0"/>
          </a:p>
          <a:p>
            <a:r>
              <a:rPr lang="cs-CZ" sz="1800" dirty="0" err="1"/>
              <a:t>ritual</a:t>
            </a:r>
            <a:r>
              <a:rPr lang="cs-CZ" sz="1800" dirty="0"/>
              <a:t> place</a:t>
            </a:r>
          </a:p>
          <a:p>
            <a:r>
              <a:rPr lang="cs-CZ" sz="1800" dirty="0" err="1"/>
              <a:t>Ritual</a:t>
            </a:r>
            <a:r>
              <a:rPr lang="cs-CZ" sz="1800" dirty="0"/>
              <a:t> </a:t>
            </a:r>
            <a:r>
              <a:rPr lang="cs-CZ" sz="1800" dirty="0" err="1"/>
              <a:t>Cemetry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4545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sah obrázku exteriér, obloha, západ slunce, slunce&#10;&#10;Popis vygenerován s velmi vysokou mírou spolehlivosti">
            <a:extLst>
              <a:ext uri="{FF2B5EF4-FFF2-40B4-BE49-F238E27FC236}">
                <a16:creationId xmlns:a16="http://schemas.microsoft.com/office/drawing/2014/main" id="{DC81EB67-B02C-4B7D-9989-F389B4A32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4154" y="556885"/>
            <a:ext cx="5568739" cy="5568739"/>
          </a:xfrm>
          <a:prstGeom prst="rect">
            <a:avLst/>
          </a:prstGeom>
        </p:spPr>
      </p:pic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B46CAD2-31C2-4EA4-8C07-8408F52467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064185"/>
            <a:ext cx="7188199" cy="47262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9F52232-8393-4B60-A2D1-62DAB970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6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Avebury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216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D62542-732D-4CAE-9057-93930CAF26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44B13E-5D8C-4D46-917F-29A6AD81514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8A7F024-7A50-4CAA-BEDC-C4DA439EC781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BF7C5E3-3522-4FD6-A927-C37F27681035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3844540-ABDE-40C9-A24D-2D47253993FE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2428B88-297F-4FCC-A5C8-1C3E619EB251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659ABF4-8881-44AC-852C-5D368A2363E4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C46FA5D-5BC7-483D-B560-3A5BE70BECAD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C248F3F-2678-4587-9DF3-B5AC0A2C9538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937B686-2E5D-4E3A-8278-5201DFA52571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A0DD5A03-18FF-4798-9D6B-8AFB8E1EFCF7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96A90F5-ED19-486E-B11C-7B9A525130FA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AC1538B-C292-4B55-B8E6-145768F6BB61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BEEEAE9-588E-48D5-B54A-139ABAA84511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E3986173-39C2-40E4-AF9C-3D6816D475DD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69076E8-4EC7-4561-9747-0164841679AE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D55027D-97FB-4C8A-AE16-B5F49EFA89E3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D3C94C24-AE67-42F8-90B0-0A2F0A7160D4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DD6D31FA-53DB-4DA2-A173-33B30641929F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7990DF8D-3EB0-47CA-B5FE-C9C9058B141E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0A35CB93-4349-4B69-8CBA-B742CFF76B8F}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09241C-06C0-415B-9FD0-B55B9A3A97A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58942" y="3893141"/>
            <a:ext cx="5648782" cy="1771275"/>
            <a:chOff x="3258942" y="3893141"/>
            <a:chExt cx="5648782" cy="1771275"/>
          </a:xfrm>
        </p:grpSpPr>
        <p:sp>
          <p:nvSpPr>
            <p:cNvPr id="33" name="Isosceles Triangle 39">
              <a:extLst>
                <a:ext uri="{FF2B5EF4-FFF2-40B4-BE49-F238E27FC236}">
                  <a16:creationId xmlns:a16="http://schemas.microsoft.com/office/drawing/2014/main" id="{8447B18C-79F2-49D5-8425-396A512DCB6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1DCFE6-D442-4A73-9444-8588EDA9921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58942" y="3893141"/>
              <a:ext cx="5648782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tráva, park, pole, strom&#10;&#10;Popis vygenerován s vysokou mírou spolehlivosti">
            <a:extLst>
              <a:ext uri="{FF2B5EF4-FFF2-40B4-BE49-F238E27FC236}">
                <a16:creationId xmlns:a16="http://schemas.microsoft.com/office/drawing/2014/main" id="{28C40D24-7811-4D68-81A0-45C053EE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6" b="5328"/>
          <a:stretch/>
        </p:blipFill>
        <p:spPr>
          <a:xfrm>
            <a:off x="3258942" y="1175191"/>
            <a:ext cx="5648782" cy="2638998"/>
          </a:xfrm>
          <a:prstGeom prst="rect">
            <a:avLst/>
          </a:prstGeom>
          <a:ln w="12700"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CAC874A-5F08-47D7-B99B-C3D6A8188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1238" y="3980237"/>
            <a:ext cx="5495069" cy="727748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Thanks for you attention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C0FDB5-A849-4751-903C-63CFE1A14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1238" y="4707986"/>
            <a:ext cx="5495069" cy="522636"/>
          </a:xfrm>
        </p:spPr>
        <p:txBody>
          <a:bodyPr>
            <a:normAutofit/>
          </a:bodyPr>
          <a:lstStyle/>
          <a:p>
            <a:endParaRPr lang="cs-CZ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20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98</Words>
  <Application>Microsoft Office PowerPoint</Application>
  <PresentationFormat>Širokoúhlá obrazovka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Stonehenge</vt:lpstr>
      <vt:lpstr>Basic information</vt:lpstr>
      <vt:lpstr>Building</vt:lpstr>
      <vt:lpstr>What we don´t know?</vt:lpstr>
      <vt:lpstr>What we now.</vt:lpstr>
      <vt:lpstr>Prezentace aplikace PowerPoint</vt:lpstr>
      <vt:lpstr>Avebury</vt:lpstr>
      <vt:lpstr>Thanks for you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Stonehenge</dc:title>
  <dc:creator>FTK Ko</dc:creator>
  <cp:lastModifiedBy>FTK Ko</cp:lastModifiedBy>
  <cp:revision>5</cp:revision>
  <dcterms:created xsi:type="dcterms:W3CDTF">2017-11-11T15:39:57Z</dcterms:created>
  <dcterms:modified xsi:type="dcterms:W3CDTF">2017-11-15T18:30:13Z</dcterms:modified>
</cp:coreProperties>
</file>