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6"/>
  </p:notesMasterIdLst>
  <p:sldIdLst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43F"/>
    <a:srgbClr val="00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86355" autoAdjust="0"/>
  </p:normalViewPr>
  <p:slideViewPr>
    <p:cSldViewPr snapToGrid="0">
      <p:cViewPr varScale="1">
        <p:scale>
          <a:sx n="73" d="100"/>
          <a:sy n="73" d="100"/>
        </p:scale>
        <p:origin x="47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411AC-DA46-4F0D-BA1C-ED20402352D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3D5A68-39BD-48E9-88E7-835BF925F540}">
      <dgm:prSet phldrT="[Texte]" custT="1"/>
      <dgm:spPr>
        <a:solidFill>
          <a:srgbClr val="FDC43F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r-FR" sz="2800" b="0" strike="noStrike" spc="-1" dirty="0" smtClean="0">
              <a:solidFill>
                <a:srgbClr val="00BAD1"/>
              </a:solidFill>
              <a:uFill>
                <a:solidFill>
                  <a:srgbClr val="FFFFFF"/>
                </a:solidFill>
              </a:uFill>
              <a:latin typeface="Calibri"/>
            </a:rPr>
            <a:t>Formation des personnels en  Langue Vivante</a:t>
          </a:r>
          <a:endParaRPr lang="fr-FR" sz="2800" dirty="0"/>
        </a:p>
      </dgm:t>
    </dgm:pt>
    <dgm:pt modelId="{15AE4DBB-51AA-4DC9-A054-9775733978BA}" type="parTrans" cxnId="{4E8CEE06-0243-4605-AA2B-1FE36345600A}">
      <dgm:prSet/>
      <dgm:spPr/>
      <dgm:t>
        <a:bodyPr/>
        <a:lstStyle/>
        <a:p>
          <a:endParaRPr lang="fr-FR"/>
        </a:p>
      </dgm:t>
    </dgm:pt>
    <dgm:pt modelId="{EE674E76-A707-4E69-A08F-EFE60450420E}" type="sibTrans" cxnId="{4E8CEE06-0243-4605-AA2B-1FE36345600A}">
      <dgm:prSet/>
      <dgm:spPr/>
      <dgm:t>
        <a:bodyPr/>
        <a:lstStyle/>
        <a:p>
          <a:endParaRPr lang="fr-FR"/>
        </a:p>
      </dgm:t>
    </dgm:pt>
    <dgm:pt modelId="{43C8102D-BC12-4CD7-AE85-2477E5CC6095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478 enseignants du 1</a:t>
          </a:r>
          <a:r>
            <a:rPr lang="fr-FR" b="0" strike="noStrike" spc="-1" baseline="30000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er</a:t>
          </a:r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 degré sur les 2 départements</a:t>
          </a:r>
          <a:endParaRPr lang="fr-FR" dirty="0"/>
        </a:p>
      </dgm:t>
    </dgm:pt>
    <dgm:pt modelId="{432DAC19-8091-4EF7-8A9C-9ADBAFB18F96}" type="parTrans" cxnId="{BEB82632-7A2C-4126-BA7A-C03DACE12ACF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06ED744D-281C-4ED3-B61E-4A294F20835F}" type="sibTrans" cxnId="{BEB82632-7A2C-4126-BA7A-C03DACE12ACF}">
      <dgm:prSet/>
      <dgm:spPr/>
      <dgm:t>
        <a:bodyPr/>
        <a:lstStyle/>
        <a:p>
          <a:endParaRPr lang="fr-FR"/>
        </a:p>
      </dgm:t>
    </dgm:pt>
    <dgm:pt modelId="{C5BB3244-14E8-44F7-80E2-EB6CB3598260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7 professeurs stagiaires</a:t>
          </a:r>
          <a:endParaRPr lang="fr-FR" dirty="0"/>
        </a:p>
      </dgm:t>
    </dgm:pt>
    <dgm:pt modelId="{B879BF78-EF37-4A0F-BB56-4FFEEA702977}" type="parTrans" cxnId="{D5DCE0FD-0D35-4CB6-92C6-9EB7C8092C36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3F0FC59D-AAFD-40E7-A705-D626DF0ABFB3}" type="sibTrans" cxnId="{D5DCE0FD-0D35-4CB6-92C6-9EB7C8092C36}">
      <dgm:prSet/>
      <dgm:spPr/>
      <dgm:t>
        <a:bodyPr/>
        <a:lstStyle/>
        <a:p>
          <a:endParaRPr lang="fr-FR"/>
        </a:p>
      </dgm:t>
    </dgm:pt>
    <dgm:pt modelId="{34811F36-EE54-49AD-81F1-540E5A6E02A8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12 Conseillers Pédagogiques de Circonscription</a:t>
          </a:r>
          <a:endParaRPr lang="fr-FR" dirty="0"/>
        </a:p>
      </dgm:t>
    </dgm:pt>
    <dgm:pt modelId="{42C35908-D828-466D-8493-D39FF8B339D4}" type="parTrans" cxnId="{3570EB3A-81DF-4D32-ADDD-C06DAEE9C4C7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23C6E08C-A1B4-43EE-A172-75215CF56532}" type="sibTrans" cxnId="{3570EB3A-81DF-4D32-ADDD-C06DAEE9C4C7}">
      <dgm:prSet/>
      <dgm:spPr/>
      <dgm:t>
        <a:bodyPr/>
        <a:lstStyle/>
        <a:p>
          <a:endParaRPr lang="fr-FR"/>
        </a:p>
      </dgm:t>
    </dgm:pt>
    <dgm:pt modelId="{DC159178-82D0-400D-A71D-FE1FF0874AA2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1 Inspecteur de l’Éducation nationale 1</a:t>
          </a:r>
          <a:r>
            <a:rPr lang="fr-FR" b="0" strike="noStrike" spc="-1" baseline="30000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er</a:t>
          </a:r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 degré</a:t>
          </a:r>
          <a:endParaRPr lang="fr-FR" dirty="0"/>
        </a:p>
      </dgm:t>
    </dgm:pt>
    <dgm:pt modelId="{CA5B5F66-7BA2-40A4-AB6A-540BCA31D3F0}" type="parTrans" cxnId="{80A0BCE3-4E06-499C-998C-2AE1BFD9DCA2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E4F4E18C-FAA6-48B3-9921-BA2557615C75}" type="sibTrans" cxnId="{80A0BCE3-4E06-499C-998C-2AE1BFD9DCA2}">
      <dgm:prSet/>
      <dgm:spPr/>
      <dgm:t>
        <a:bodyPr/>
        <a:lstStyle/>
        <a:p>
          <a:endParaRPr lang="fr-FR"/>
        </a:p>
      </dgm:t>
    </dgm:pt>
    <dgm:pt modelId="{97105CBB-06BA-4855-A767-B060455A8A19}">
      <dgm:prSet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Renforcement des liens École/Collège</a:t>
          </a:r>
          <a:endParaRPr lang="fr-FR" b="0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</dgm:t>
    </dgm:pt>
    <dgm:pt modelId="{72ACFECE-3436-4CAC-ACD0-367D30F44539}" type="parTrans" cxnId="{344CD55A-198C-406B-8659-D7D8FD0A7AC1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BC27D5E0-BA73-4340-9624-15F5F3351037}" type="sibTrans" cxnId="{344CD55A-198C-406B-8659-D7D8FD0A7AC1}">
      <dgm:prSet/>
      <dgm:spPr/>
      <dgm:t>
        <a:bodyPr/>
        <a:lstStyle/>
        <a:p>
          <a:endParaRPr lang="fr-FR"/>
        </a:p>
      </dgm:t>
    </dgm:pt>
    <dgm:pt modelId="{67DDDB38-81F1-4A82-B8D5-BEE42C906401}" type="pres">
      <dgm:prSet presAssocID="{DB8411AC-DA46-4F0D-BA1C-ED20402352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DDDBC2-6AC3-40BD-A94B-6F275567065C}" type="pres">
      <dgm:prSet presAssocID="{5D3D5A68-39BD-48E9-88E7-835BF925F540}" presName="root1" presStyleCnt="0"/>
      <dgm:spPr/>
    </dgm:pt>
    <dgm:pt modelId="{63126E8B-A615-4743-AF5C-0AAA33E5A8C9}" type="pres">
      <dgm:prSet presAssocID="{5D3D5A68-39BD-48E9-88E7-835BF925F540}" presName="LevelOneTextNode" presStyleLbl="node0" presStyleIdx="0" presStyleCnt="1" custScaleX="138747" custScaleY="159381" custLinFactX="-83953" custLinFactNeighborX="-100000" custLinFactNeighborY="-59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05D8B30-BAE5-4AA5-AACD-5FFC50631DCD}" type="pres">
      <dgm:prSet presAssocID="{5D3D5A68-39BD-48E9-88E7-835BF925F540}" presName="level2hierChild" presStyleCnt="0"/>
      <dgm:spPr/>
    </dgm:pt>
    <dgm:pt modelId="{EEC2229F-8BC4-4946-AFD2-C817507B5132}" type="pres">
      <dgm:prSet presAssocID="{432DAC19-8091-4EF7-8A9C-9ADBAFB18F96}" presName="conn2-1" presStyleLbl="parChTrans1D2" presStyleIdx="0" presStyleCnt="5"/>
      <dgm:spPr/>
      <dgm:t>
        <a:bodyPr/>
        <a:lstStyle/>
        <a:p>
          <a:endParaRPr lang="fr-FR"/>
        </a:p>
      </dgm:t>
    </dgm:pt>
    <dgm:pt modelId="{287F0161-26B3-4823-9A59-2D8E191EB516}" type="pres">
      <dgm:prSet presAssocID="{432DAC19-8091-4EF7-8A9C-9ADBAFB18F96}" presName="connTx" presStyleLbl="parChTrans1D2" presStyleIdx="0" presStyleCnt="5"/>
      <dgm:spPr/>
      <dgm:t>
        <a:bodyPr/>
        <a:lstStyle/>
        <a:p>
          <a:endParaRPr lang="fr-FR"/>
        </a:p>
      </dgm:t>
    </dgm:pt>
    <dgm:pt modelId="{4FBA27B1-9BE0-4F52-B935-98BD33E0E52D}" type="pres">
      <dgm:prSet presAssocID="{43C8102D-BC12-4CD7-AE85-2477E5CC6095}" presName="root2" presStyleCnt="0"/>
      <dgm:spPr/>
    </dgm:pt>
    <dgm:pt modelId="{BBACE1B3-3853-4F59-A02D-132784E53A47}" type="pres">
      <dgm:prSet presAssocID="{43C8102D-BC12-4CD7-AE85-2477E5CC6095}" presName="LevelTwoTextNode" presStyleLbl="node2" presStyleIdx="0" presStyleCnt="5" custScaleX="355191" custScaleY="11053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2AA056E-FBB2-44A2-BBC4-09293B55F29D}" type="pres">
      <dgm:prSet presAssocID="{43C8102D-BC12-4CD7-AE85-2477E5CC6095}" presName="level3hierChild" presStyleCnt="0"/>
      <dgm:spPr/>
    </dgm:pt>
    <dgm:pt modelId="{1C1060E1-C039-4B6F-8EF7-7625B612D842}" type="pres">
      <dgm:prSet presAssocID="{B879BF78-EF37-4A0F-BB56-4FFEEA702977}" presName="conn2-1" presStyleLbl="parChTrans1D2" presStyleIdx="1" presStyleCnt="5"/>
      <dgm:spPr/>
      <dgm:t>
        <a:bodyPr/>
        <a:lstStyle/>
        <a:p>
          <a:endParaRPr lang="fr-FR"/>
        </a:p>
      </dgm:t>
    </dgm:pt>
    <dgm:pt modelId="{7AF1CFF0-CA64-410E-A129-93DC6EC4A7DA}" type="pres">
      <dgm:prSet presAssocID="{B879BF78-EF37-4A0F-BB56-4FFEEA702977}" presName="connTx" presStyleLbl="parChTrans1D2" presStyleIdx="1" presStyleCnt="5"/>
      <dgm:spPr/>
      <dgm:t>
        <a:bodyPr/>
        <a:lstStyle/>
        <a:p>
          <a:endParaRPr lang="fr-FR"/>
        </a:p>
      </dgm:t>
    </dgm:pt>
    <dgm:pt modelId="{7BC0D9DE-1D12-4427-B1DF-8E55922D7447}" type="pres">
      <dgm:prSet presAssocID="{C5BB3244-14E8-44F7-80E2-EB6CB3598260}" presName="root2" presStyleCnt="0"/>
      <dgm:spPr/>
    </dgm:pt>
    <dgm:pt modelId="{3F67E28D-8DC5-45E7-9860-B0315EE34787}" type="pres">
      <dgm:prSet presAssocID="{C5BB3244-14E8-44F7-80E2-EB6CB3598260}" presName="LevelTwoTextNode" presStyleLbl="node2" presStyleIdx="1" presStyleCnt="5" custScaleX="355191" custScaleY="10829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323FE1-DD56-4A19-9005-CF720569525F}" type="pres">
      <dgm:prSet presAssocID="{C5BB3244-14E8-44F7-80E2-EB6CB3598260}" presName="level3hierChild" presStyleCnt="0"/>
      <dgm:spPr/>
    </dgm:pt>
    <dgm:pt modelId="{FF6EC144-29FE-452F-BE80-7EE5D486957E}" type="pres">
      <dgm:prSet presAssocID="{42C35908-D828-466D-8493-D39FF8B339D4}" presName="conn2-1" presStyleLbl="parChTrans1D2" presStyleIdx="2" presStyleCnt="5"/>
      <dgm:spPr/>
      <dgm:t>
        <a:bodyPr/>
        <a:lstStyle/>
        <a:p>
          <a:endParaRPr lang="fr-FR"/>
        </a:p>
      </dgm:t>
    </dgm:pt>
    <dgm:pt modelId="{9EA24EB1-8201-4492-B23F-5F240853B819}" type="pres">
      <dgm:prSet presAssocID="{42C35908-D828-466D-8493-D39FF8B339D4}" presName="connTx" presStyleLbl="parChTrans1D2" presStyleIdx="2" presStyleCnt="5"/>
      <dgm:spPr/>
      <dgm:t>
        <a:bodyPr/>
        <a:lstStyle/>
        <a:p>
          <a:endParaRPr lang="fr-FR"/>
        </a:p>
      </dgm:t>
    </dgm:pt>
    <dgm:pt modelId="{B01891F2-DDBC-47E0-986E-25893CA322EE}" type="pres">
      <dgm:prSet presAssocID="{34811F36-EE54-49AD-81F1-540E5A6E02A8}" presName="root2" presStyleCnt="0"/>
      <dgm:spPr/>
    </dgm:pt>
    <dgm:pt modelId="{B8270C5B-155F-403E-80D1-E693CA2E3CBE}" type="pres">
      <dgm:prSet presAssocID="{34811F36-EE54-49AD-81F1-540E5A6E02A8}" presName="LevelTwoTextNode" presStyleLbl="node2" presStyleIdx="2" presStyleCnt="5" custScaleX="355191" custScaleY="10517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DF2D87B-3A60-492A-84B0-CD4ACAFE6826}" type="pres">
      <dgm:prSet presAssocID="{34811F36-EE54-49AD-81F1-540E5A6E02A8}" presName="level3hierChild" presStyleCnt="0"/>
      <dgm:spPr/>
    </dgm:pt>
    <dgm:pt modelId="{F4B37B1C-1705-4CFC-9B2B-09365F24382B}" type="pres">
      <dgm:prSet presAssocID="{CA5B5F66-7BA2-40A4-AB6A-540BCA31D3F0}" presName="conn2-1" presStyleLbl="parChTrans1D2" presStyleIdx="3" presStyleCnt="5"/>
      <dgm:spPr/>
      <dgm:t>
        <a:bodyPr/>
        <a:lstStyle/>
        <a:p>
          <a:endParaRPr lang="fr-FR"/>
        </a:p>
      </dgm:t>
    </dgm:pt>
    <dgm:pt modelId="{58CA20DA-4C8B-405C-A0F4-1D84ADBF78F4}" type="pres">
      <dgm:prSet presAssocID="{CA5B5F66-7BA2-40A4-AB6A-540BCA31D3F0}" presName="connTx" presStyleLbl="parChTrans1D2" presStyleIdx="3" presStyleCnt="5"/>
      <dgm:spPr/>
      <dgm:t>
        <a:bodyPr/>
        <a:lstStyle/>
        <a:p>
          <a:endParaRPr lang="fr-FR"/>
        </a:p>
      </dgm:t>
    </dgm:pt>
    <dgm:pt modelId="{B76CA06C-2DBD-4DF9-814F-AE88055175D9}" type="pres">
      <dgm:prSet presAssocID="{DC159178-82D0-400D-A71D-FE1FF0874AA2}" presName="root2" presStyleCnt="0"/>
      <dgm:spPr/>
    </dgm:pt>
    <dgm:pt modelId="{D9AC1A7D-67AB-4F87-912C-D8F294DD6780}" type="pres">
      <dgm:prSet presAssocID="{DC159178-82D0-400D-A71D-FE1FF0874AA2}" presName="LevelTwoTextNode" presStyleLbl="node2" presStyleIdx="3" presStyleCnt="5" custScaleX="355191" custScaleY="10284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3D29793-DE12-4118-AEF3-49B3760108D2}" type="pres">
      <dgm:prSet presAssocID="{DC159178-82D0-400D-A71D-FE1FF0874AA2}" presName="level3hierChild" presStyleCnt="0"/>
      <dgm:spPr/>
    </dgm:pt>
    <dgm:pt modelId="{2E95AD6C-2160-4D74-99CD-9431C72D758B}" type="pres">
      <dgm:prSet presAssocID="{72ACFECE-3436-4CAC-ACD0-367D30F44539}" presName="conn2-1" presStyleLbl="parChTrans1D2" presStyleIdx="4" presStyleCnt="5"/>
      <dgm:spPr/>
      <dgm:t>
        <a:bodyPr/>
        <a:lstStyle/>
        <a:p>
          <a:endParaRPr lang="fr-FR"/>
        </a:p>
      </dgm:t>
    </dgm:pt>
    <dgm:pt modelId="{28F3933A-918E-474C-B4A5-CEA7291901C1}" type="pres">
      <dgm:prSet presAssocID="{72ACFECE-3436-4CAC-ACD0-367D30F44539}" presName="connTx" presStyleLbl="parChTrans1D2" presStyleIdx="4" presStyleCnt="5"/>
      <dgm:spPr/>
      <dgm:t>
        <a:bodyPr/>
        <a:lstStyle/>
        <a:p>
          <a:endParaRPr lang="fr-FR"/>
        </a:p>
      </dgm:t>
    </dgm:pt>
    <dgm:pt modelId="{E0368766-2CFA-429E-A809-729A06E6556B}" type="pres">
      <dgm:prSet presAssocID="{97105CBB-06BA-4855-A767-B060455A8A19}" presName="root2" presStyleCnt="0"/>
      <dgm:spPr/>
    </dgm:pt>
    <dgm:pt modelId="{BEED4966-26FB-413B-ADBD-D8E33EC7F370}" type="pres">
      <dgm:prSet presAssocID="{97105CBB-06BA-4855-A767-B060455A8A19}" presName="LevelTwoTextNode" presStyleLbl="node2" presStyleIdx="4" presStyleCnt="5" custScaleX="355191" custScaleY="9945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3E0E59A-05B5-4790-8818-554EAF9C21AF}" type="pres">
      <dgm:prSet presAssocID="{97105CBB-06BA-4855-A767-B060455A8A19}" presName="level3hierChild" presStyleCnt="0"/>
      <dgm:spPr/>
    </dgm:pt>
  </dgm:ptLst>
  <dgm:cxnLst>
    <dgm:cxn modelId="{05BE87DE-DFC5-4BD4-8CDA-99045709D727}" type="presOf" srcId="{CA5B5F66-7BA2-40A4-AB6A-540BCA31D3F0}" destId="{58CA20DA-4C8B-405C-A0F4-1D84ADBF78F4}" srcOrd="1" destOrd="0" presId="urn:microsoft.com/office/officeart/2005/8/layout/hierarchy2"/>
    <dgm:cxn modelId="{D4D96993-E5B7-4C2E-9553-E7E35764F9FB}" type="presOf" srcId="{432DAC19-8091-4EF7-8A9C-9ADBAFB18F96}" destId="{287F0161-26B3-4823-9A59-2D8E191EB516}" srcOrd="1" destOrd="0" presId="urn:microsoft.com/office/officeart/2005/8/layout/hierarchy2"/>
    <dgm:cxn modelId="{F38FD140-2573-4FAF-B322-C3475D1A1419}" type="presOf" srcId="{97105CBB-06BA-4855-A767-B060455A8A19}" destId="{BEED4966-26FB-413B-ADBD-D8E33EC7F370}" srcOrd="0" destOrd="0" presId="urn:microsoft.com/office/officeart/2005/8/layout/hierarchy2"/>
    <dgm:cxn modelId="{09100C7F-7F0F-44DF-A3C9-4D6406E94D0C}" type="presOf" srcId="{72ACFECE-3436-4CAC-ACD0-367D30F44539}" destId="{28F3933A-918E-474C-B4A5-CEA7291901C1}" srcOrd="1" destOrd="0" presId="urn:microsoft.com/office/officeart/2005/8/layout/hierarchy2"/>
    <dgm:cxn modelId="{3570EB3A-81DF-4D32-ADDD-C06DAEE9C4C7}" srcId="{5D3D5A68-39BD-48E9-88E7-835BF925F540}" destId="{34811F36-EE54-49AD-81F1-540E5A6E02A8}" srcOrd="2" destOrd="0" parTransId="{42C35908-D828-466D-8493-D39FF8B339D4}" sibTransId="{23C6E08C-A1B4-43EE-A172-75215CF56532}"/>
    <dgm:cxn modelId="{279787ED-1A69-4C13-A60D-244563BC08C9}" type="presOf" srcId="{DB8411AC-DA46-4F0D-BA1C-ED20402352D7}" destId="{67DDDB38-81F1-4A82-B8D5-BEE42C906401}" srcOrd="0" destOrd="0" presId="urn:microsoft.com/office/officeart/2005/8/layout/hierarchy2"/>
    <dgm:cxn modelId="{BA37BAAC-16AA-4A0A-A932-3D4E21F604BA}" type="presOf" srcId="{CA5B5F66-7BA2-40A4-AB6A-540BCA31D3F0}" destId="{F4B37B1C-1705-4CFC-9B2B-09365F24382B}" srcOrd="0" destOrd="0" presId="urn:microsoft.com/office/officeart/2005/8/layout/hierarchy2"/>
    <dgm:cxn modelId="{80A0BCE3-4E06-499C-998C-2AE1BFD9DCA2}" srcId="{5D3D5A68-39BD-48E9-88E7-835BF925F540}" destId="{DC159178-82D0-400D-A71D-FE1FF0874AA2}" srcOrd="3" destOrd="0" parTransId="{CA5B5F66-7BA2-40A4-AB6A-540BCA31D3F0}" sibTransId="{E4F4E18C-FAA6-48B3-9921-BA2557615C75}"/>
    <dgm:cxn modelId="{E733ED8F-17FA-49E2-AC6B-D114B3CB0530}" type="presOf" srcId="{42C35908-D828-466D-8493-D39FF8B339D4}" destId="{FF6EC144-29FE-452F-BE80-7EE5D486957E}" srcOrd="0" destOrd="0" presId="urn:microsoft.com/office/officeart/2005/8/layout/hierarchy2"/>
    <dgm:cxn modelId="{FB60F470-7EC5-44AE-8C43-8A55CB34CFD8}" type="presOf" srcId="{B879BF78-EF37-4A0F-BB56-4FFEEA702977}" destId="{7AF1CFF0-CA64-410E-A129-93DC6EC4A7DA}" srcOrd="1" destOrd="0" presId="urn:microsoft.com/office/officeart/2005/8/layout/hierarchy2"/>
    <dgm:cxn modelId="{1E536CDC-9200-4A90-97C2-B84EFD02C805}" type="presOf" srcId="{34811F36-EE54-49AD-81F1-540E5A6E02A8}" destId="{B8270C5B-155F-403E-80D1-E693CA2E3CBE}" srcOrd="0" destOrd="0" presId="urn:microsoft.com/office/officeart/2005/8/layout/hierarchy2"/>
    <dgm:cxn modelId="{D5DCE0FD-0D35-4CB6-92C6-9EB7C8092C36}" srcId="{5D3D5A68-39BD-48E9-88E7-835BF925F540}" destId="{C5BB3244-14E8-44F7-80E2-EB6CB3598260}" srcOrd="1" destOrd="0" parTransId="{B879BF78-EF37-4A0F-BB56-4FFEEA702977}" sibTransId="{3F0FC59D-AAFD-40E7-A705-D626DF0ABFB3}"/>
    <dgm:cxn modelId="{DEBA6701-44D5-43D8-BE8A-67494E659B35}" type="presOf" srcId="{42C35908-D828-466D-8493-D39FF8B339D4}" destId="{9EA24EB1-8201-4492-B23F-5F240853B819}" srcOrd="1" destOrd="0" presId="urn:microsoft.com/office/officeart/2005/8/layout/hierarchy2"/>
    <dgm:cxn modelId="{BB6AAA1D-8906-4F13-B1A5-6564F76CFF68}" type="presOf" srcId="{B879BF78-EF37-4A0F-BB56-4FFEEA702977}" destId="{1C1060E1-C039-4B6F-8EF7-7625B612D842}" srcOrd="0" destOrd="0" presId="urn:microsoft.com/office/officeart/2005/8/layout/hierarchy2"/>
    <dgm:cxn modelId="{E3D47C9C-6EDB-440C-9399-02A3F92861F2}" type="presOf" srcId="{C5BB3244-14E8-44F7-80E2-EB6CB3598260}" destId="{3F67E28D-8DC5-45E7-9860-B0315EE34787}" srcOrd="0" destOrd="0" presId="urn:microsoft.com/office/officeart/2005/8/layout/hierarchy2"/>
    <dgm:cxn modelId="{BEB82632-7A2C-4126-BA7A-C03DACE12ACF}" srcId="{5D3D5A68-39BD-48E9-88E7-835BF925F540}" destId="{43C8102D-BC12-4CD7-AE85-2477E5CC6095}" srcOrd="0" destOrd="0" parTransId="{432DAC19-8091-4EF7-8A9C-9ADBAFB18F96}" sibTransId="{06ED744D-281C-4ED3-B61E-4A294F20835F}"/>
    <dgm:cxn modelId="{598DCCFA-03F9-454D-A895-4827099714A4}" type="presOf" srcId="{432DAC19-8091-4EF7-8A9C-9ADBAFB18F96}" destId="{EEC2229F-8BC4-4946-AFD2-C817507B5132}" srcOrd="0" destOrd="0" presId="urn:microsoft.com/office/officeart/2005/8/layout/hierarchy2"/>
    <dgm:cxn modelId="{80863E8C-5F78-4D0B-9F73-1F27C47313D2}" type="presOf" srcId="{5D3D5A68-39BD-48E9-88E7-835BF925F540}" destId="{63126E8B-A615-4743-AF5C-0AAA33E5A8C9}" srcOrd="0" destOrd="0" presId="urn:microsoft.com/office/officeart/2005/8/layout/hierarchy2"/>
    <dgm:cxn modelId="{2E184402-836B-4ADC-A056-70780659D8F1}" type="presOf" srcId="{72ACFECE-3436-4CAC-ACD0-367D30F44539}" destId="{2E95AD6C-2160-4D74-99CD-9431C72D758B}" srcOrd="0" destOrd="0" presId="urn:microsoft.com/office/officeart/2005/8/layout/hierarchy2"/>
    <dgm:cxn modelId="{4E8CEE06-0243-4605-AA2B-1FE36345600A}" srcId="{DB8411AC-DA46-4F0D-BA1C-ED20402352D7}" destId="{5D3D5A68-39BD-48E9-88E7-835BF925F540}" srcOrd="0" destOrd="0" parTransId="{15AE4DBB-51AA-4DC9-A054-9775733978BA}" sibTransId="{EE674E76-A707-4E69-A08F-EFE60450420E}"/>
    <dgm:cxn modelId="{D2169C8C-52B2-41A6-BBCD-A125F27BA006}" type="presOf" srcId="{43C8102D-BC12-4CD7-AE85-2477E5CC6095}" destId="{BBACE1B3-3853-4F59-A02D-132784E53A47}" srcOrd="0" destOrd="0" presId="urn:microsoft.com/office/officeart/2005/8/layout/hierarchy2"/>
    <dgm:cxn modelId="{8A90B56B-FBD1-4230-9A02-BAA08E5F65F2}" type="presOf" srcId="{DC159178-82D0-400D-A71D-FE1FF0874AA2}" destId="{D9AC1A7D-67AB-4F87-912C-D8F294DD6780}" srcOrd="0" destOrd="0" presId="urn:microsoft.com/office/officeart/2005/8/layout/hierarchy2"/>
    <dgm:cxn modelId="{344CD55A-198C-406B-8659-D7D8FD0A7AC1}" srcId="{5D3D5A68-39BD-48E9-88E7-835BF925F540}" destId="{97105CBB-06BA-4855-A767-B060455A8A19}" srcOrd="4" destOrd="0" parTransId="{72ACFECE-3436-4CAC-ACD0-367D30F44539}" sibTransId="{BC27D5E0-BA73-4340-9624-15F5F3351037}"/>
    <dgm:cxn modelId="{AF3DC5BE-194B-4E68-A990-C469156EEF62}" type="presParOf" srcId="{67DDDB38-81F1-4A82-B8D5-BEE42C906401}" destId="{A3DDDBC2-6AC3-40BD-A94B-6F275567065C}" srcOrd="0" destOrd="0" presId="urn:microsoft.com/office/officeart/2005/8/layout/hierarchy2"/>
    <dgm:cxn modelId="{91493803-CAAB-4651-84F8-05188245942D}" type="presParOf" srcId="{A3DDDBC2-6AC3-40BD-A94B-6F275567065C}" destId="{63126E8B-A615-4743-AF5C-0AAA33E5A8C9}" srcOrd="0" destOrd="0" presId="urn:microsoft.com/office/officeart/2005/8/layout/hierarchy2"/>
    <dgm:cxn modelId="{BCFF4194-0F94-4697-9820-B42F015A519D}" type="presParOf" srcId="{A3DDDBC2-6AC3-40BD-A94B-6F275567065C}" destId="{005D8B30-BAE5-4AA5-AACD-5FFC50631DCD}" srcOrd="1" destOrd="0" presId="urn:microsoft.com/office/officeart/2005/8/layout/hierarchy2"/>
    <dgm:cxn modelId="{597CD2AB-A449-47E9-AA4E-82A5B639122F}" type="presParOf" srcId="{005D8B30-BAE5-4AA5-AACD-5FFC50631DCD}" destId="{EEC2229F-8BC4-4946-AFD2-C817507B5132}" srcOrd="0" destOrd="0" presId="urn:microsoft.com/office/officeart/2005/8/layout/hierarchy2"/>
    <dgm:cxn modelId="{47429B88-F7E5-4B20-8B14-9941A7A54944}" type="presParOf" srcId="{EEC2229F-8BC4-4946-AFD2-C817507B5132}" destId="{287F0161-26B3-4823-9A59-2D8E191EB516}" srcOrd="0" destOrd="0" presId="urn:microsoft.com/office/officeart/2005/8/layout/hierarchy2"/>
    <dgm:cxn modelId="{B1A77868-AD79-42DB-9C17-C4418757B439}" type="presParOf" srcId="{005D8B30-BAE5-4AA5-AACD-5FFC50631DCD}" destId="{4FBA27B1-9BE0-4F52-B935-98BD33E0E52D}" srcOrd="1" destOrd="0" presId="urn:microsoft.com/office/officeart/2005/8/layout/hierarchy2"/>
    <dgm:cxn modelId="{87B40A4E-3D46-40EA-9DF2-EB79FBCBCCA7}" type="presParOf" srcId="{4FBA27B1-9BE0-4F52-B935-98BD33E0E52D}" destId="{BBACE1B3-3853-4F59-A02D-132784E53A47}" srcOrd="0" destOrd="0" presId="urn:microsoft.com/office/officeart/2005/8/layout/hierarchy2"/>
    <dgm:cxn modelId="{1616229D-CD43-4C56-82C9-2F7DD73F929C}" type="presParOf" srcId="{4FBA27B1-9BE0-4F52-B935-98BD33E0E52D}" destId="{82AA056E-FBB2-44A2-BBC4-09293B55F29D}" srcOrd="1" destOrd="0" presId="urn:microsoft.com/office/officeart/2005/8/layout/hierarchy2"/>
    <dgm:cxn modelId="{150730EE-B87B-4C7D-A607-1556B92F675D}" type="presParOf" srcId="{005D8B30-BAE5-4AA5-AACD-5FFC50631DCD}" destId="{1C1060E1-C039-4B6F-8EF7-7625B612D842}" srcOrd="2" destOrd="0" presId="urn:microsoft.com/office/officeart/2005/8/layout/hierarchy2"/>
    <dgm:cxn modelId="{B64A168E-FE27-4C5E-8166-4E9C1729389A}" type="presParOf" srcId="{1C1060E1-C039-4B6F-8EF7-7625B612D842}" destId="{7AF1CFF0-CA64-410E-A129-93DC6EC4A7DA}" srcOrd="0" destOrd="0" presId="urn:microsoft.com/office/officeart/2005/8/layout/hierarchy2"/>
    <dgm:cxn modelId="{8C293621-E472-4302-965D-66483A49E21F}" type="presParOf" srcId="{005D8B30-BAE5-4AA5-AACD-5FFC50631DCD}" destId="{7BC0D9DE-1D12-4427-B1DF-8E55922D7447}" srcOrd="3" destOrd="0" presId="urn:microsoft.com/office/officeart/2005/8/layout/hierarchy2"/>
    <dgm:cxn modelId="{4E618D05-CDD1-419F-B46E-48682D613A29}" type="presParOf" srcId="{7BC0D9DE-1D12-4427-B1DF-8E55922D7447}" destId="{3F67E28D-8DC5-45E7-9860-B0315EE34787}" srcOrd="0" destOrd="0" presId="urn:microsoft.com/office/officeart/2005/8/layout/hierarchy2"/>
    <dgm:cxn modelId="{4D310C9A-9946-45B6-A4F6-0AFA58510673}" type="presParOf" srcId="{7BC0D9DE-1D12-4427-B1DF-8E55922D7447}" destId="{19323FE1-DD56-4A19-9005-CF720569525F}" srcOrd="1" destOrd="0" presId="urn:microsoft.com/office/officeart/2005/8/layout/hierarchy2"/>
    <dgm:cxn modelId="{4BB8A6B7-8006-4605-878A-1CF74CAADFBC}" type="presParOf" srcId="{005D8B30-BAE5-4AA5-AACD-5FFC50631DCD}" destId="{FF6EC144-29FE-452F-BE80-7EE5D486957E}" srcOrd="4" destOrd="0" presId="urn:microsoft.com/office/officeart/2005/8/layout/hierarchy2"/>
    <dgm:cxn modelId="{611C9ABD-FE76-483C-A3B0-4C3C4B137A9C}" type="presParOf" srcId="{FF6EC144-29FE-452F-BE80-7EE5D486957E}" destId="{9EA24EB1-8201-4492-B23F-5F240853B819}" srcOrd="0" destOrd="0" presId="urn:microsoft.com/office/officeart/2005/8/layout/hierarchy2"/>
    <dgm:cxn modelId="{58B8FA45-C4F3-475D-BCDB-C0A90EE4B432}" type="presParOf" srcId="{005D8B30-BAE5-4AA5-AACD-5FFC50631DCD}" destId="{B01891F2-DDBC-47E0-986E-25893CA322EE}" srcOrd="5" destOrd="0" presId="urn:microsoft.com/office/officeart/2005/8/layout/hierarchy2"/>
    <dgm:cxn modelId="{1154856A-B2B9-4833-8446-DA1EC58911D1}" type="presParOf" srcId="{B01891F2-DDBC-47E0-986E-25893CA322EE}" destId="{B8270C5B-155F-403E-80D1-E693CA2E3CBE}" srcOrd="0" destOrd="0" presId="urn:microsoft.com/office/officeart/2005/8/layout/hierarchy2"/>
    <dgm:cxn modelId="{04E938BA-6B15-4AFF-95D5-34C40189E291}" type="presParOf" srcId="{B01891F2-DDBC-47E0-986E-25893CA322EE}" destId="{EDF2D87B-3A60-492A-84B0-CD4ACAFE6826}" srcOrd="1" destOrd="0" presId="urn:microsoft.com/office/officeart/2005/8/layout/hierarchy2"/>
    <dgm:cxn modelId="{67FDA728-FAB9-4BC4-9286-C5386A0BB771}" type="presParOf" srcId="{005D8B30-BAE5-4AA5-AACD-5FFC50631DCD}" destId="{F4B37B1C-1705-4CFC-9B2B-09365F24382B}" srcOrd="6" destOrd="0" presId="urn:microsoft.com/office/officeart/2005/8/layout/hierarchy2"/>
    <dgm:cxn modelId="{6A38046C-52D7-4D93-8AF4-1FB707D79059}" type="presParOf" srcId="{F4B37B1C-1705-4CFC-9B2B-09365F24382B}" destId="{58CA20DA-4C8B-405C-A0F4-1D84ADBF78F4}" srcOrd="0" destOrd="0" presId="urn:microsoft.com/office/officeart/2005/8/layout/hierarchy2"/>
    <dgm:cxn modelId="{959FF2C3-E01D-4A33-87E9-3A8DAC1F2F9A}" type="presParOf" srcId="{005D8B30-BAE5-4AA5-AACD-5FFC50631DCD}" destId="{B76CA06C-2DBD-4DF9-814F-AE88055175D9}" srcOrd="7" destOrd="0" presId="urn:microsoft.com/office/officeart/2005/8/layout/hierarchy2"/>
    <dgm:cxn modelId="{B77A2359-25F7-42AA-916E-46636879B863}" type="presParOf" srcId="{B76CA06C-2DBD-4DF9-814F-AE88055175D9}" destId="{D9AC1A7D-67AB-4F87-912C-D8F294DD6780}" srcOrd="0" destOrd="0" presId="urn:microsoft.com/office/officeart/2005/8/layout/hierarchy2"/>
    <dgm:cxn modelId="{F0DDA261-8E94-4154-9AF9-7CD1C327AE10}" type="presParOf" srcId="{B76CA06C-2DBD-4DF9-814F-AE88055175D9}" destId="{D3D29793-DE12-4118-AEF3-49B3760108D2}" srcOrd="1" destOrd="0" presId="urn:microsoft.com/office/officeart/2005/8/layout/hierarchy2"/>
    <dgm:cxn modelId="{4EF1F897-C137-4201-97B2-21D414ECEB06}" type="presParOf" srcId="{005D8B30-BAE5-4AA5-AACD-5FFC50631DCD}" destId="{2E95AD6C-2160-4D74-99CD-9431C72D758B}" srcOrd="8" destOrd="0" presId="urn:microsoft.com/office/officeart/2005/8/layout/hierarchy2"/>
    <dgm:cxn modelId="{038F90AB-B5B1-49E7-B8AC-A6863F071BB6}" type="presParOf" srcId="{2E95AD6C-2160-4D74-99CD-9431C72D758B}" destId="{28F3933A-918E-474C-B4A5-CEA7291901C1}" srcOrd="0" destOrd="0" presId="urn:microsoft.com/office/officeart/2005/8/layout/hierarchy2"/>
    <dgm:cxn modelId="{D6CA1EE4-2030-4B62-91D9-6DD91FE1CF3A}" type="presParOf" srcId="{005D8B30-BAE5-4AA5-AACD-5FFC50631DCD}" destId="{E0368766-2CFA-429E-A809-729A06E6556B}" srcOrd="9" destOrd="0" presId="urn:microsoft.com/office/officeart/2005/8/layout/hierarchy2"/>
    <dgm:cxn modelId="{11E61CAB-9F9C-42A7-B332-07754D22D5EF}" type="presParOf" srcId="{E0368766-2CFA-429E-A809-729A06E6556B}" destId="{BEED4966-26FB-413B-ADBD-D8E33EC7F370}" srcOrd="0" destOrd="0" presId="urn:microsoft.com/office/officeart/2005/8/layout/hierarchy2"/>
    <dgm:cxn modelId="{B7A6E5C4-2DBC-4628-BB37-963F3629EF9B}" type="presParOf" srcId="{E0368766-2CFA-429E-A809-729A06E6556B}" destId="{D3E0E59A-05B5-4790-8818-554EAF9C21A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5D545D-C827-4985-BFA9-469FD2C0976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A9F2FF6-86B5-41A8-8C4F-B432804296A5}">
      <dgm:prSet phldrT="[Texte]"/>
      <dgm:spPr>
        <a:solidFill>
          <a:srgbClr val="FDC43F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r-FR" b="0" strike="noStrike" spc="-1" dirty="0" smtClean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Calibri"/>
            </a:rPr>
            <a:t>Impact sur les élèves</a:t>
          </a:r>
          <a:endParaRPr lang="fr-FR" dirty="0"/>
        </a:p>
      </dgm:t>
    </dgm:pt>
    <dgm:pt modelId="{4CE6D5C3-EA4A-4702-ABEB-A525D195A7CA}" type="parTrans" cxnId="{4D34F951-B37E-4AAB-8FE8-96684A945179}">
      <dgm:prSet/>
      <dgm:spPr/>
      <dgm:t>
        <a:bodyPr/>
        <a:lstStyle/>
        <a:p>
          <a:endParaRPr lang="fr-FR"/>
        </a:p>
      </dgm:t>
    </dgm:pt>
    <dgm:pt modelId="{FF79762A-E77F-4070-97DB-06F8D2D9B3CE}" type="sibTrans" cxnId="{4D34F951-B37E-4AAB-8FE8-96684A945179}">
      <dgm:prSet/>
      <dgm:spPr/>
      <dgm:t>
        <a:bodyPr/>
        <a:lstStyle/>
        <a:p>
          <a:endParaRPr lang="fr-FR"/>
        </a:p>
      </dgm:t>
    </dgm:pt>
    <dgm:pt modelId="{8CB55775-A0B4-40DE-B92F-4CCFBC42AAB0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1370 élèves du CP au CM2</a:t>
          </a:r>
          <a:endParaRPr lang="fr-FR" dirty="0"/>
        </a:p>
      </dgm:t>
    </dgm:pt>
    <dgm:pt modelId="{A5404273-1FBB-49BF-B880-7825FD658215}" type="parTrans" cxnId="{407A8004-B731-499E-987C-18F96DE8D547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E94EF821-ED69-4D7A-8CC8-ED5A10EE509E}" type="sibTrans" cxnId="{407A8004-B731-499E-987C-18F96DE8D547}">
      <dgm:prSet/>
      <dgm:spPr/>
      <dgm:t>
        <a:bodyPr/>
        <a:lstStyle/>
        <a:p>
          <a:endParaRPr lang="fr-FR"/>
        </a:p>
      </dgm:t>
    </dgm:pt>
    <dgm:pt modelId="{CEF409BE-22F6-4DE1-AB35-1BAA08AD5A03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Journée Langue : 250 élèves</a:t>
          </a:r>
          <a:endParaRPr lang="fr-FR" dirty="0"/>
        </a:p>
      </dgm:t>
    </dgm:pt>
    <dgm:pt modelId="{5F55DF7C-FCB5-4F80-89D4-E026909F4AF3}" type="parTrans" cxnId="{2D1F8A96-AB7D-46C4-B045-346E76EFC214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88B81114-B979-4D44-94A3-C150404B8399}" type="sibTrans" cxnId="{2D1F8A96-AB7D-46C4-B045-346E76EFC214}">
      <dgm:prSet/>
      <dgm:spPr/>
      <dgm:t>
        <a:bodyPr/>
        <a:lstStyle/>
        <a:p>
          <a:endParaRPr lang="fr-FR"/>
        </a:p>
      </dgm:t>
    </dgm:pt>
    <dgm:pt modelId="{9A0F4F64-94BD-4490-AFE5-C8BF43D81100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eTwinning : 600 élèves investis pour l’année 2017/2018</a:t>
          </a:r>
          <a:endParaRPr lang="fr-FR" dirty="0"/>
        </a:p>
      </dgm:t>
    </dgm:pt>
    <dgm:pt modelId="{DFE3D1CE-DA34-4D07-B37F-1156B3E6D134}" type="parTrans" cxnId="{171DCA5B-7880-43B4-859B-5C6A634B9393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629AB794-1B6D-47E9-A928-177D30802345}" type="sibTrans" cxnId="{171DCA5B-7880-43B4-859B-5C6A634B9393}">
      <dgm:prSet/>
      <dgm:spPr/>
      <dgm:t>
        <a:bodyPr/>
        <a:lstStyle/>
        <a:p>
          <a:endParaRPr lang="fr-FR"/>
        </a:p>
      </dgm:t>
    </dgm:pt>
    <dgm:pt modelId="{C0D6A35F-BB01-4071-9157-7BBE5FEE267B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4 Collèges</a:t>
          </a:r>
          <a:endParaRPr lang="fr-FR" dirty="0"/>
        </a:p>
      </dgm:t>
    </dgm:pt>
    <dgm:pt modelId="{7AC70BF8-3B13-49D2-A47B-30E318BFCE1E}" type="parTrans" cxnId="{40677F94-C902-4978-92D1-824B13E673B9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27873E6F-0D12-4663-96E9-CB0A7CF88218}" type="sibTrans" cxnId="{40677F94-C902-4978-92D1-824B13E673B9}">
      <dgm:prSet/>
      <dgm:spPr/>
      <dgm:t>
        <a:bodyPr/>
        <a:lstStyle/>
        <a:p>
          <a:endParaRPr lang="fr-FR"/>
        </a:p>
      </dgm:t>
    </dgm:pt>
    <dgm:pt modelId="{2338B288-4392-4D8C-ABCB-67652D60687D}">
      <dgm:prSet phldrT="[Texte]"/>
      <dgm:spPr>
        <a:solidFill>
          <a:srgbClr val="00BAD1"/>
        </a:solidFill>
      </dgm:spPr>
      <dgm:t>
        <a:bodyPr/>
        <a:lstStyle/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9 classes de collège dont </a:t>
          </a:r>
          <a:endParaRPr lang="fr-FR" b="0" strike="noStrike" spc="-1" dirty="0" smtClean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- 58 élèves de SEGPA</a:t>
          </a:r>
          <a:endParaRPr lang="fr-FR" b="0" strike="noStrike" spc="-1" dirty="0" smtClean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  <a:p>
          <a:r>
            <a:rPr lang="fr-FR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- 15 élèves allophones</a:t>
          </a:r>
          <a:endParaRPr lang="fr-FR" dirty="0"/>
        </a:p>
      </dgm:t>
    </dgm:pt>
    <dgm:pt modelId="{4ADA2C89-2DEE-40F2-AD4E-101BB76622C2}" type="parTrans" cxnId="{86D32E33-28F0-4753-BAB4-7286F92E14DF}">
      <dgm:prSet/>
      <dgm:spPr>
        <a:ln>
          <a:solidFill>
            <a:srgbClr val="00BAD1"/>
          </a:solidFill>
        </a:ln>
      </dgm:spPr>
      <dgm:t>
        <a:bodyPr/>
        <a:lstStyle/>
        <a:p>
          <a:endParaRPr lang="fr-FR"/>
        </a:p>
      </dgm:t>
    </dgm:pt>
    <dgm:pt modelId="{B51F13A0-C202-4C2F-BDAD-ACA1DEC16D51}" type="sibTrans" cxnId="{86D32E33-28F0-4753-BAB4-7286F92E14DF}">
      <dgm:prSet/>
      <dgm:spPr/>
      <dgm:t>
        <a:bodyPr/>
        <a:lstStyle/>
        <a:p>
          <a:endParaRPr lang="fr-FR"/>
        </a:p>
      </dgm:t>
    </dgm:pt>
    <dgm:pt modelId="{C1D5F358-006B-409E-B3A3-4CB1E2C36005}" type="pres">
      <dgm:prSet presAssocID="{975D545D-C827-4985-BFA9-469FD2C0976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30331B4-FDEB-4AFC-A8BE-E7B71A28082F}" type="pres">
      <dgm:prSet presAssocID="{7A9F2FF6-86B5-41A8-8C4F-B432804296A5}" presName="root1" presStyleCnt="0"/>
      <dgm:spPr/>
    </dgm:pt>
    <dgm:pt modelId="{D3EFF24A-5F7D-45F5-8368-5C5742869392}" type="pres">
      <dgm:prSet presAssocID="{7A9F2FF6-86B5-41A8-8C4F-B432804296A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623873-2EE4-4F24-AF64-9569585AC3F8}" type="pres">
      <dgm:prSet presAssocID="{7A9F2FF6-86B5-41A8-8C4F-B432804296A5}" presName="level2hierChild" presStyleCnt="0"/>
      <dgm:spPr/>
    </dgm:pt>
    <dgm:pt modelId="{CDF8B1F9-2F01-4C55-8D9E-8F3806842528}" type="pres">
      <dgm:prSet presAssocID="{A5404273-1FBB-49BF-B880-7825FD658215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F10A67F9-FD01-4D60-A0E7-669F25408FAC}" type="pres">
      <dgm:prSet presAssocID="{A5404273-1FBB-49BF-B880-7825FD658215}" presName="connTx" presStyleLbl="parChTrans1D2" presStyleIdx="0" presStyleCnt="2"/>
      <dgm:spPr/>
      <dgm:t>
        <a:bodyPr/>
        <a:lstStyle/>
        <a:p>
          <a:endParaRPr lang="fr-FR"/>
        </a:p>
      </dgm:t>
    </dgm:pt>
    <dgm:pt modelId="{FD29B3EE-4FE2-4A03-B519-328C12F6177C}" type="pres">
      <dgm:prSet presAssocID="{8CB55775-A0B4-40DE-B92F-4CCFBC42AAB0}" presName="root2" presStyleCnt="0"/>
      <dgm:spPr/>
    </dgm:pt>
    <dgm:pt modelId="{83FADF55-B261-4E81-AED5-C1E92674374E}" type="pres">
      <dgm:prSet presAssocID="{8CB55775-A0B4-40DE-B92F-4CCFBC42AAB0}" presName="LevelTwoTextNode" presStyleLbl="node2" presStyleIdx="0" presStyleCnt="2" custLinFactNeighborX="1352" custLinFactNeighborY="71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AB782EA-13C2-4EF9-82FB-2383F9534203}" type="pres">
      <dgm:prSet presAssocID="{8CB55775-A0B4-40DE-B92F-4CCFBC42AAB0}" presName="level3hierChild" presStyleCnt="0"/>
      <dgm:spPr/>
    </dgm:pt>
    <dgm:pt modelId="{8BF3401B-8EA7-4A9A-95A9-449BAD362419}" type="pres">
      <dgm:prSet presAssocID="{5F55DF7C-FCB5-4F80-89D4-E026909F4AF3}" presName="conn2-1" presStyleLbl="parChTrans1D3" presStyleIdx="0" presStyleCnt="3"/>
      <dgm:spPr/>
      <dgm:t>
        <a:bodyPr/>
        <a:lstStyle/>
        <a:p>
          <a:endParaRPr lang="fr-FR"/>
        </a:p>
      </dgm:t>
    </dgm:pt>
    <dgm:pt modelId="{C784E732-D8EE-498F-B539-422329B49A26}" type="pres">
      <dgm:prSet presAssocID="{5F55DF7C-FCB5-4F80-89D4-E026909F4AF3}" presName="connTx" presStyleLbl="parChTrans1D3" presStyleIdx="0" presStyleCnt="3"/>
      <dgm:spPr/>
      <dgm:t>
        <a:bodyPr/>
        <a:lstStyle/>
        <a:p>
          <a:endParaRPr lang="fr-FR"/>
        </a:p>
      </dgm:t>
    </dgm:pt>
    <dgm:pt modelId="{F8080E80-9F58-4CA0-9092-7BE5CD9C1E26}" type="pres">
      <dgm:prSet presAssocID="{CEF409BE-22F6-4DE1-AB35-1BAA08AD5A03}" presName="root2" presStyleCnt="0"/>
      <dgm:spPr/>
    </dgm:pt>
    <dgm:pt modelId="{CCDE9A17-ADEC-4497-9D37-B8C3BBE4CB91}" type="pres">
      <dgm:prSet presAssocID="{CEF409BE-22F6-4DE1-AB35-1BAA08AD5A03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ACF265-4489-4B03-879E-7AA548FEA5C8}" type="pres">
      <dgm:prSet presAssocID="{CEF409BE-22F6-4DE1-AB35-1BAA08AD5A03}" presName="level3hierChild" presStyleCnt="0"/>
      <dgm:spPr/>
    </dgm:pt>
    <dgm:pt modelId="{2A57F4F9-D7EA-4FCE-9D63-D8B8C0551AF9}" type="pres">
      <dgm:prSet presAssocID="{DFE3D1CE-DA34-4D07-B37F-1156B3E6D134}" presName="conn2-1" presStyleLbl="parChTrans1D3" presStyleIdx="1" presStyleCnt="3"/>
      <dgm:spPr/>
      <dgm:t>
        <a:bodyPr/>
        <a:lstStyle/>
        <a:p>
          <a:endParaRPr lang="fr-FR"/>
        </a:p>
      </dgm:t>
    </dgm:pt>
    <dgm:pt modelId="{2C74E573-B0CC-41A7-BEA5-50D52094A663}" type="pres">
      <dgm:prSet presAssocID="{DFE3D1CE-DA34-4D07-B37F-1156B3E6D134}" presName="connTx" presStyleLbl="parChTrans1D3" presStyleIdx="1" presStyleCnt="3"/>
      <dgm:spPr/>
      <dgm:t>
        <a:bodyPr/>
        <a:lstStyle/>
        <a:p>
          <a:endParaRPr lang="fr-FR"/>
        </a:p>
      </dgm:t>
    </dgm:pt>
    <dgm:pt modelId="{465BBD48-0D85-4A07-A969-0B71155945D4}" type="pres">
      <dgm:prSet presAssocID="{9A0F4F64-94BD-4490-AFE5-C8BF43D81100}" presName="root2" presStyleCnt="0"/>
      <dgm:spPr/>
    </dgm:pt>
    <dgm:pt modelId="{4DEF24DE-C64E-4FFE-A70E-AB1C614909FE}" type="pres">
      <dgm:prSet presAssocID="{9A0F4F64-94BD-4490-AFE5-C8BF43D8110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BDE9FD-40E6-4E22-BAB2-BC98B51DE183}" type="pres">
      <dgm:prSet presAssocID="{9A0F4F64-94BD-4490-AFE5-C8BF43D81100}" presName="level3hierChild" presStyleCnt="0"/>
      <dgm:spPr/>
    </dgm:pt>
    <dgm:pt modelId="{976F42BD-0D60-408B-B6C1-C658F31AA14C}" type="pres">
      <dgm:prSet presAssocID="{7AC70BF8-3B13-49D2-A47B-30E318BFCE1E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D6DC0E9A-8B7F-4117-8BE6-387AC9323114}" type="pres">
      <dgm:prSet presAssocID="{7AC70BF8-3B13-49D2-A47B-30E318BFCE1E}" presName="connTx" presStyleLbl="parChTrans1D2" presStyleIdx="1" presStyleCnt="2"/>
      <dgm:spPr/>
      <dgm:t>
        <a:bodyPr/>
        <a:lstStyle/>
        <a:p>
          <a:endParaRPr lang="fr-FR"/>
        </a:p>
      </dgm:t>
    </dgm:pt>
    <dgm:pt modelId="{BD067FF8-ABB7-45ED-94F9-82C0CCE1DCB0}" type="pres">
      <dgm:prSet presAssocID="{C0D6A35F-BB01-4071-9157-7BBE5FEE267B}" presName="root2" presStyleCnt="0"/>
      <dgm:spPr/>
    </dgm:pt>
    <dgm:pt modelId="{E26386CF-3487-4B5C-AB8B-551F0781FD01}" type="pres">
      <dgm:prSet presAssocID="{C0D6A35F-BB01-4071-9157-7BBE5FEE267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7CAACB5-3675-43D0-B6AD-FF2B990FAC2F}" type="pres">
      <dgm:prSet presAssocID="{C0D6A35F-BB01-4071-9157-7BBE5FEE267B}" presName="level3hierChild" presStyleCnt="0"/>
      <dgm:spPr/>
    </dgm:pt>
    <dgm:pt modelId="{553C1AF4-B008-48CC-B4A5-65E6FC22662E}" type="pres">
      <dgm:prSet presAssocID="{4ADA2C89-2DEE-40F2-AD4E-101BB76622C2}" presName="conn2-1" presStyleLbl="parChTrans1D3" presStyleIdx="2" presStyleCnt="3"/>
      <dgm:spPr/>
      <dgm:t>
        <a:bodyPr/>
        <a:lstStyle/>
        <a:p>
          <a:endParaRPr lang="fr-FR"/>
        </a:p>
      </dgm:t>
    </dgm:pt>
    <dgm:pt modelId="{9478541B-F816-467B-B04F-62C8BEC0A8D9}" type="pres">
      <dgm:prSet presAssocID="{4ADA2C89-2DEE-40F2-AD4E-101BB76622C2}" presName="connTx" presStyleLbl="parChTrans1D3" presStyleIdx="2" presStyleCnt="3"/>
      <dgm:spPr/>
      <dgm:t>
        <a:bodyPr/>
        <a:lstStyle/>
        <a:p>
          <a:endParaRPr lang="fr-FR"/>
        </a:p>
      </dgm:t>
    </dgm:pt>
    <dgm:pt modelId="{023F36C4-B6A1-4813-8B8E-41E93EF5D8AB}" type="pres">
      <dgm:prSet presAssocID="{2338B288-4392-4D8C-ABCB-67652D60687D}" presName="root2" presStyleCnt="0"/>
      <dgm:spPr/>
    </dgm:pt>
    <dgm:pt modelId="{1AA8766A-8259-4A1E-8C36-08AB34BA8F2C}" type="pres">
      <dgm:prSet presAssocID="{2338B288-4392-4D8C-ABCB-67652D60687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E4240E5-3058-4BA1-A040-C9E08EC3150B}" type="pres">
      <dgm:prSet presAssocID="{2338B288-4392-4D8C-ABCB-67652D60687D}" presName="level3hierChild" presStyleCnt="0"/>
      <dgm:spPr/>
    </dgm:pt>
  </dgm:ptLst>
  <dgm:cxnLst>
    <dgm:cxn modelId="{C6417384-59CC-440B-A6BA-9B4CAEB5588E}" type="presOf" srcId="{5F55DF7C-FCB5-4F80-89D4-E026909F4AF3}" destId="{C784E732-D8EE-498F-B539-422329B49A26}" srcOrd="1" destOrd="0" presId="urn:microsoft.com/office/officeart/2005/8/layout/hierarchy2"/>
    <dgm:cxn modelId="{407A8004-B731-499E-987C-18F96DE8D547}" srcId="{7A9F2FF6-86B5-41A8-8C4F-B432804296A5}" destId="{8CB55775-A0B4-40DE-B92F-4CCFBC42AAB0}" srcOrd="0" destOrd="0" parTransId="{A5404273-1FBB-49BF-B880-7825FD658215}" sibTransId="{E94EF821-ED69-4D7A-8CC8-ED5A10EE509E}"/>
    <dgm:cxn modelId="{4D34F951-B37E-4AAB-8FE8-96684A945179}" srcId="{975D545D-C827-4985-BFA9-469FD2C0976A}" destId="{7A9F2FF6-86B5-41A8-8C4F-B432804296A5}" srcOrd="0" destOrd="0" parTransId="{4CE6D5C3-EA4A-4702-ABEB-A525D195A7CA}" sibTransId="{FF79762A-E77F-4070-97DB-06F8D2D9B3CE}"/>
    <dgm:cxn modelId="{300A6FE5-43AE-4A5A-AC4F-3AFF841B4750}" type="presOf" srcId="{4ADA2C89-2DEE-40F2-AD4E-101BB76622C2}" destId="{553C1AF4-B008-48CC-B4A5-65E6FC22662E}" srcOrd="0" destOrd="0" presId="urn:microsoft.com/office/officeart/2005/8/layout/hierarchy2"/>
    <dgm:cxn modelId="{7D873D18-A81E-4B19-91D4-53A588FADBEE}" type="presOf" srcId="{DFE3D1CE-DA34-4D07-B37F-1156B3E6D134}" destId="{2A57F4F9-D7EA-4FCE-9D63-D8B8C0551AF9}" srcOrd="0" destOrd="0" presId="urn:microsoft.com/office/officeart/2005/8/layout/hierarchy2"/>
    <dgm:cxn modelId="{E0A04071-3DE1-4EB2-BBEB-C43238064B03}" type="presOf" srcId="{7AC70BF8-3B13-49D2-A47B-30E318BFCE1E}" destId="{976F42BD-0D60-408B-B6C1-C658F31AA14C}" srcOrd="0" destOrd="0" presId="urn:microsoft.com/office/officeart/2005/8/layout/hierarchy2"/>
    <dgm:cxn modelId="{6F282FA8-27A6-46BC-9194-BBC2B5C83CAA}" type="presOf" srcId="{A5404273-1FBB-49BF-B880-7825FD658215}" destId="{CDF8B1F9-2F01-4C55-8D9E-8F3806842528}" srcOrd="0" destOrd="0" presId="urn:microsoft.com/office/officeart/2005/8/layout/hierarchy2"/>
    <dgm:cxn modelId="{B8D49416-4D6D-48D3-8003-451DDD544EE1}" type="presOf" srcId="{CEF409BE-22F6-4DE1-AB35-1BAA08AD5A03}" destId="{CCDE9A17-ADEC-4497-9D37-B8C3BBE4CB91}" srcOrd="0" destOrd="0" presId="urn:microsoft.com/office/officeart/2005/8/layout/hierarchy2"/>
    <dgm:cxn modelId="{C8246A0A-3BD3-4AD5-B011-D8C0BDEA10A8}" type="presOf" srcId="{DFE3D1CE-DA34-4D07-B37F-1156B3E6D134}" destId="{2C74E573-B0CC-41A7-BEA5-50D52094A663}" srcOrd="1" destOrd="0" presId="urn:microsoft.com/office/officeart/2005/8/layout/hierarchy2"/>
    <dgm:cxn modelId="{AF0B6767-768D-48B8-8230-E99B8653EFF3}" type="presOf" srcId="{7A9F2FF6-86B5-41A8-8C4F-B432804296A5}" destId="{D3EFF24A-5F7D-45F5-8368-5C5742869392}" srcOrd="0" destOrd="0" presId="urn:microsoft.com/office/officeart/2005/8/layout/hierarchy2"/>
    <dgm:cxn modelId="{D91D9BDE-0C87-48FE-8598-206CA52C75E2}" type="presOf" srcId="{5F55DF7C-FCB5-4F80-89D4-E026909F4AF3}" destId="{8BF3401B-8EA7-4A9A-95A9-449BAD362419}" srcOrd="0" destOrd="0" presId="urn:microsoft.com/office/officeart/2005/8/layout/hierarchy2"/>
    <dgm:cxn modelId="{CAA6D524-59AF-4B85-8852-1EAC945626DF}" type="presOf" srcId="{2338B288-4392-4D8C-ABCB-67652D60687D}" destId="{1AA8766A-8259-4A1E-8C36-08AB34BA8F2C}" srcOrd="0" destOrd="0" presId="urn:microsoft.com/office/officeart/2005/8/layout/hierarchy2"/>
    <dgm:cxn modelId="{61373D91-CDBB-4793-9C95-C124101CC429}" type="presOf" srcId="{4ADA2C89-2DEE-40F2-AD4E-101BB76622C2}" destId="{9478541B-F816-467B-B04F-62C8BEC0A8D9}" srcOrd="1" destOrd="0" presId="urn:microsoft.com/office/officeart/2005/8/layout/hierarchy2"/>
    <dgm:cxn modelId="{171DCA5B-7880-43B4-859B-5C6A634B9393}" srcId="{8CB55775-A0B4-40DE-B92F-4CCFBC42AAB0}" destId="{9A0F4F64-94BD-4490-AFE5-C8BF43D81100}" srcOrd="1" destOrd="0" parTransId="{DFE3D1CE-DA34-4D07-B37F-1156B3E6D134}" sibTransId="{629AB794-1B6D-47E9-A928-177D30802345}"/>
    <dgm:cxn modelId="{40677F94-C902-4978-92D1-824B13E673B9}" srcId="{7A9F2FF6-86B5-41A8-8C4F-B432804296A5}" destId="{C0D6A35F-BB01-4071-9157-7BBE5FEE267B}" srcOrd="1" destOrd="0" parTransId="{7AC70BF8-3B13-49D2-A47B-30E318BFCE1E}" sibTransId="{27873E6F-0D12-4663-96E9-CB0A7CF88218}"/>
    <dgm:cxn modelId="{3F5A1579-EEA5-4302-9146-4A8B734EF685}" type="presOf" srcId="{975D545D-C827-4985-BFA9-469FD2C0976A}" destId="{C1D5F358-006B-409E-B3A3-4CB1E2C36005}" srcOrd="0" destOrd="0" presId="urn:microsoft.com/office/officeart/2005/8/layout/hierarchy2"/>
    <dgm:cxn modelId="{2D1F8A96-AB7D-46C4-B045-346E76EFC214}" srcId="{8CB55775-A0B4-40DE-B92F-4CCFBC42AAB0}" destId="{CEF409BE-22F6-4DE1-AB35-1BAA08AD5A03}" srcOrd="0" destOrd="0" parTransId="{5F55DF7C-FCB5-4F80-89D4-E026909F4AF3}" sibTransId="{88B81114-B979-4D44-94A3-C150404B8399}"/>
    <dgm:cxn modelId="{6B366F8C-D6BA-46B8-9DCA-23C19C4906BC}" type="presOf" srcId="{C0D6A35F-BB01-4071-9157-7BBE5FEE267B}" destId="{E26386CF-3487-4B5C-AB8B-551F0781FD01}" srcOrd="0" destOrd="0" presId="urn:microsoft.com/office/officeart/2005/8/layout/hierarchy2"/>
    <dgm:cxn modelId="{0341EEFE-519A-47A7-8B62-B34C8ADF6112}" type="presOf" srcId="{8CB55775-A0B4-40DE-B92F-4CCFBC42AAB0}" destId="{83FADF55-B261-4E81-AED5-C1E92674374E}" srcOrd="0" destOrd="0" presId="urn:microsoft.com/office/officeart/2005/8/layout/hierarchy2"/>
    <dgm:cxn modelId="{E04D349B-F1B1-4630-8D40-49392BA63DA7}" type="presOf" srcId="{A5404273-1FBB-49BF-B880-7825FD658215}" destId="{F10A67F9-FD01-4D60-A0E7-669F25408FAC}" srcOrd="1" destOrd="0" presId="urn:microsoft.com/office/officeart/2005/8/layout/hierarchy2"/>
    <dgm:cxn modelId="{16D841AF-AFD6-4122-9C9C-ADE15CF24439}" type="presOf" srcId="{9A0F4F64-94BD-4490-AFE5-C8BF43D81100}" destId="{4DEF24DE-C64E-4FFE-A70E-AB1C614909FE}" srcOrd="0" destOrd="0" presId="urn:microsoft.com/office/officeart/2005/8/layout/hierarchy2"/>
    <dgm:cxn modelId="{02A98B45-209E-4EAA-B835-9F69A976E8C8}" type="presOf" srcId="{7AC70BF8-3B13-49D2-A47B-30E318BFCE1E}" destId="{D6DC0E9A-8B7F-4117-8BE6-387AC9323114}" srcOrd="1" destOrd="0" presId="urn:microsoft.com/office/officeart/2005/8/layout/hierarchy2"/>
    <dgm:cxn modelId="{86D32E33-28F0-4753-BAB4-7286F92E14DF}" srcId="{C0D6A35F-BB01-4071-9157-7BBE5FEE267B}" destId="{2338B288-4392-4D8C-ABCB-67652D60687D}" srcOrd="0" destOrd="0" parTransId="{4ADA2C89-2DEE-40F2-AD4E-101BB76622C2}" sibTransId="{B51F13A0-C202-4C2F-BDAD-ACA1DEC16D51}"/>
    <dgm:cxn modelId="{1CD48231-B3F9-476E-B863-B172195AF962}" type="presParOf" srcId="{C1D5F358-006B-409E-B3A3-4CB1E2C36005}" destId="{030331B4-FDEB-4AFC-A8BE-E7B71A28082F}" srcOrd="0" destOrd="0" presId="urn:microsoft.com/office/officeart/2005/8/layout/hierarchy2"/>
    <dgm:cxn modelId="{59EF27CE-368B-44FC-AD20-8245D2797005}" type="presParOf" srcId="{030331B4-FDEB-4AFC-A8BE-E7B71A28082F}" destId="{D3EFF24A-5F7D-45F5-8368-5C5742869392}" srcOrd="0" destOrd="0" presId="urn:microsoft.com/office/officeart/2005/8/layout/hierarchy2"/>
    <dgm:cxn modelId="{C8997792-C00A-43DE-9925-F6352B43A1AA}" type="presParOf" srcId="{030331B4-FDEB-4AFC-A8BE-E7B71A28082F}" destId="{1D623873-2EE4-4F24-AF64-9569585AC3F8}" srcOrd="1" destOrd="0" presId="urn:microsoft.com/office/officeart/2005/8/layout/hierarchy2"/>
    <dgm:cxn modelId="{E4081576-CB2D-4F7F-8F39-48FFA58E947C}" type="presParOf" srcId="{1D623873-2EE4-4F24-AF64-9569585AC3F8}" destId="{CDF8B1F9-2F01-4C55-8D9E-8F3806842528}" srcOrd="0" destOrd="0" presId="urn:microsoft.com/office/officeart/2005/8/layout/hierarchy2"/>
    <dgm:cxn modelId="{AD9A53D2-5975-429D-B159-50B29EB7A734}" type="presParOf" srcId="{CDF8B1F9-2F01-4C55-8D9E-8F3806842528}" destId="{F10A67F9-FD01-4D60-A0E7-669F25408FAC}" srcOrd="0" destOrd="0" presId="urn:microsoft.com/office/officeart/2005/8/layout/hierarchy2"/>
    <dgm:cxn modelId="{24579B26-D363-4645-9C3D-3F060FF99824}" type="presParOf" srcId="{1D623873-2EE4-4F24-AF64-9569585AC3F8}" destId="{FD29B3EE-4FE2-4A03-B519-328C12F6177C}" srcOrd="1" destOrd="0" presId="urn:microsoft.com/office/officeart/2005/8/layout/hierarchy2"/>
    <dgm:cxn modelId="{983C3437-B5AB-48FA-9B45-3DF8A74C0D59}" type="presParOf" srcId="{FD29B3EE-4FE2-4A03-B519-328C12F6177C}" destId="{83FADF55-B261-4E81-AED5-C1E92674374E}" srcOrd="0" destOrd="0" presId="urn:microsoft.com/office/officeart/2005/8/layout/hierarchy2"/>
    <dgm:cxn modelId="{2F6EAF2F-0ED4-4D44-89D6-F94EF2E687C6}" type="presParOf" srcId="{FD29B3EE-4FE2-4A03-B519-328C12F6177C}" destId="{FAB782EA-13C2-4EF9-82FB-2383F9534203}" srcOrd="1" destOrd="0" presId="urn:microsoft.com/office/officeart/2005/8/layout/hierarchy2"/>
    <dgm:cxn modelId="{8A33EA0F-431B-4FFB-9313-9261E37C237A}" type="presParOf" srcId="{FAB782EA-13C2-4EF9-82FB-2383F9534203}" destId="{8BF3401B-8EA7-4A9A-95A9-449BAD362419}" srcOrd="0" destOrd="0" presId="urn:microsoft.com/office/officeart/2005/8/layout/hierarchy2"/>
    <dgm:cxn modelId="{1DD0A520-3C6E-4C76-82AF-EAAE645BE625}" type="presParOf" srcId="{8BF3401B-8EA7-4A9A-95A9-449BAD362419}" destId="{C784E732-D8EE-498F-B539-422329B49A26}" srcOrd="0" destOrd="0" presId="urn:microsoft.com/office/officeart/2005/8/layout/hierarchy2"/>
    <dgm:cxn modelId="{985B954C-77A4-4901-8982-44615BB7E54F}" type="presParOf" srcId="{FAB782EA-13C2-4EF9-82FB-2383F9534203}" destId="{F8080E80-9F58-4CA0-9092-7BE5CD9C1E26}" srcOrd="1" destOrd="0" presId="urn:microsoft.com/office/officeart/2005/8/layout/hierarchy2"/>
    <dgm:cxn modelId="{D765FE57-2DF6-4EFB-BF0D-D4DAEAD8E2BB}" type="presParOf" srcId="{F8080E80-9F58-4CA0-9092-7BE5CD9C1E26}" destId="{CCDE9A17-ADEC-4497-9D37-B8C3BBE4CB91}" srcOrd="0" destOrd="0" presId="urn:microsoft.com/office/officeart/2005/8/layout/hierarchy2"/>
    <dgm:cxn modelId="{5F0CA8D8-92E8-421B-9CBE-F8510374EBFE}" type="presParOf" srcId="{F8080E80-9F58-4CA0-9092-7BE5CD9C1E26}" destId="{C7ACF265-4489-4B03-879E-7AA548FEA5C8}" srcOrd="1" destOrd="0" presId="urn:microsoft.com/office/officeart/2005/8/layout/hierarchy2"/>
    <dgm:cxn modelId="{0DD75BF0-4003-494E-8234-7ABC3B99B1BD}" type="presParOf" srcId="{FAB782EA-13C2-4EF9-82FB-2383F9534203}" destId="{2A57F4F9-D7EA-4FCE-9D63-D8B8C0551AF9}" srcOrd="2" destOrd="0" presId="urn:microsoft.com/office/officeart/2005/8/layout/hierarchy2"/>
    <dgm:cxn modelId="{E95867DE-8CCB-4071-8F8C-66E171518472}" type="presParOf" srcId="{2A57F4F9-D7EA-4FCE-9D63-D8B8C0551AF9}" destId="{2C74E573-B0CC-41A7-BEA5-50D52094A663}" srcOrd="0" destOrd="0" presId="urn:microsoft.com/office/officeart/2005/8/layout/hierarchy2"/>
    <dgm:cxn modelId="{2F6951DF-F418-4E3F-860B-B0BB7491C6E5}" type="presParOf" srcId="{FAB782EA-13C2-4EF9-82FB-2383F9534203}" destId="{465BBD48-0D85-4A07-A969-0B71155945D4}" srcOrd="3" destOrd="0" presId="urn:microsoft.com/office/officeart/2005/8/layout/hierarchy2"/>
    <dgm:cxn modelId="{6A5C4A8A-06CB-4AA0-AA20-6A9A06A9602E}" type="presParOf" srcId="{465BBD48-0D85-4A07-A969-0B71155945D4}" destId="{4DEF24DE-C64E-4FFE-A70E-AB1C614909FE}" srcOrd="0" destOrd="0" presId="urn:microsoft.com/office/officeart/2005/8/layout/hierarchy2"/>
    <dgm:cxn modelId="{5B0CF899-07C0-46BC-8518-3BC0463F4BD9}" type="presParOf" srcId="{465BBD48-0D85-4A07-A969-0B71155945D4}" destId="{F9BDE9FD-40E6-4E22-BAB2-BC98B51DE183}" srcOrd="1" destOrd="0" presId="urn:microsoft.com/office/officeart/2005/8/layout/hierarchy2"/>
    <dgm:cxn modelId="{F085C2FE-F66C-43DF-998B-7E9140CAC2A5}" type="presParOf" srcId="{1D623873-2EE4-4F24-AF64-9569585AC3F8}" destId="{976F42BD-0D60-408B-B6C1-C658F31AA14C}" srcOrd="2" destOrd="0" presId="urn:microsoft.com/office/officeart/2005/8/layout/hierarchy2"/>
    <dgm:cxn modelId="{842BCBA9-1569-468B-A07B-55E7985DCDDD}" type="presParOf" srcId="{976F42BD-0D60-408B-B6C1-C658F31AA14C}" destId="{D6DC0E9A-8B7F-4117-8BE6-387AC9323114}" srcOrd="0" destOrd="0" presId="urn:microsoft.com/office/officeart/2005/8/layout/hierarchy2"/>
    <dgm:cxn modelId="{14E87837-2D0C-4B2F-9FD5-AD9F234A1887}" type="presParOf" srcId="{1D623873-2EE4-4F24-AF64-9569585AC3F8}" destId="{BD067FF8-ABB7-45ED-94F9-82C0CCE1DCB0}" srcOrd="3" destOrd="0" presId="urn:microsoft.com/office/officeart/2005/8/layout/hierarchy2"/>
    <dgm:cxn modelId="{2AA2D7E9-749E-472E-918E-D270E47D3460}" type="presParOf" srcId="{BD067FF8-ABB7-45ED-94F9-82C0CCE1DCB0}" destId="{E26386CF-3487-4B5C-AB8B-551F0781FD01}" srcOrd="0" destOrd="0" presId="urn:microsoft.com/office/officeart/2005/8/layout/hierarchy2"/>
    <dgm:cxn modelId="{595AEA8D-096D-4F9F-96BB-9B66E5DC13A5}" type="presParOf" srcId="{BD067FF8-ABB7-45ED-94F9-82C0CCE1DCB0}" destId="{47CAACB5-3675-43D0-B6AD-FF2B990FAC2F}" srcOrd="1" destOrd="0" presId="urn:microsoft.com/office/officeart/2005/8/layout/hierarchy2"/>
    <dgm:cxn modelId="{9D549675-435D-423D-969F-85C27C9D698E}" type="presParOf" srcId="{47CAACB5-3675-43D0-B6AD-FF2B990FAC2F}" destId="{553C1AF4-B008-48CC-B4A5-65E6FC22662E}" srcOrd="0" destOrd="0" presId="urn:microsoft.com/office/officeart/2005/8/layout/hierarchy2"/>
    <dgm:cxn modelId="{A19417F4-C7FC-4E12-AC7A-E89A008656CF}" type="presParOf" srcId="{553C1AF4-B008-48CC-B4A5-65E6FC22662E}" destId="{9478541B-F816-467B-B04F-62C8BEC0A8D9}" srcOrd="0" destOrd="0" presId="urn:microsoft.com/office/officeart/2005/8/layout/hierarchy2"/>
    <dgm:cxn modelId="{4AE34DA0-7545-44F7-ACEE-FBF3B6E24FCD}" type="presParOf" srcId="{47CAACB5-3675-43D0-B6AD-FF2B990FAC2F}" destId="{023F36C4-B6A1-4813-8B8E-41E93EF5D8AB}" srcOrd="1" destOrd="0" presId="urn:microsoft.com/office/officeart/2005/8/layout/hierarchy2"/>
    <dgm:cxn modelId="{62A82452-1892-4007-A879-13B713481CB0}" type="presParOf" srcId="{023F36C4-B6A1-4813-8B8E-41E93EF5D8AB}" destId="{1AA8766A-8259-4A1E-8C36-08AB34BA8F2C}" srcOrd="0" destOrd="0" presId="urn:microsoft.com/office/officeart/2005/8/layout/hierarchy2"/>
    <dgm:cxn modelId="{92AED813-4186-4E1A-A96E-EAA6EB927AAB}" type="presParOf" srcId="{023F36C4-B6A1-4813-8B8E-41E93EF5D8AB}" destId="{4E4240E5-3058-4BA1-A040-C9E08EC315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B4F865-6421-45FF-8A0F-744BF8686B5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529CC0D-5C9E-4278-944B-519D33F49977}">
      <dgm:prSet phldrT="[Texte]" custT="1"/>
      <dgm:spPr>
        <a:solidFill>
          <a:srgbClr val="FDC43F"/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gm:spPr>
      <dgm:t>
        <a:bodyPr/>
        <a:lstStyle/>
        <a:p>
          <a:r>
            <a:rPr lang="fr-FR" sz="2400" b="0" strike="noStrike" spc="-1" dirty="0" smtClean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des compétences professionnelles</a:t>
          </a:r>
          <a:endParaRPr lang="fr-FR" sz="2400" dirty="0"/>
        </a:p>
      </dgm:t>
    </dgm:pt>
    <dgm:pt modelId="{70E1F51C-7D91-4467-960C-6FDB58DA2C87}" type="parTrans" cxnId="{7FE3F118-CB8F-4702-8AE3-3CE05E9B1B08}">
      <dgm:prSet/>
      <dgm:spPr/>
      <dgm:t>
        <a:bodyPr/>
        <a:lstStyle/>
        <a:p>
          <a:endParaRPr lang="fr-FR"/>
        </a:p>
      </dgm:t>
    </dgm:pt>
    <dgm:pt modelId="{9437428A-B5C2-46A6-B0B6-D2FEAB614EE6}" type="sibTrans" cxnId="{7FE3F118-CB8F-4702-8AE3-3CE05E9B1B08}">
      <dgm:prSet/>
      <dgm:spPr/>
      <dgm:t>
        <a:bodyPr/>
        <a:lstStyle/>
        <a:p>
          <a:endParaRPr lang="fr-FR"/>
        </a:p>
      </dgm:t>
    </dgm:pt>
    <dgm:pt modelId="{1210C859-96BD-46C4-ADFA-BA128698CAAC}">
      <dgm:prSet phldrT="[Texte]" custT="1"/>
      <dgm:spPr>
        <a:solidFill>
          <a:srgbClr val="00BAD1"/>
        </a:solidFill>
      </dgm:spPr>
      <dgm:t>
        <a:bodyPr/>
        <a:lstStyle/>
        <a:p>
          <a:r>
            <a:rPr lang="fr-FR" sz="2400" b="0" i="1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Accompagner l'individu et le collectif</a:t>
          </a:r>
          <a:endParaRPr lang="fr-FR" sz="2400" dirty="0"/>
        </a:p>
      </dgm:t>
    </dgm:pt>
    <dgm:pt modelId="{8A6E34C9-4527-41F1-AE2C-419A75F903C0}" type="parTrans" cxnId="{CD3713A3-FA4A-4DCB-8167-6024490DC3D9}">
      <dgm:prSet/>
      <dgm:spPr/>
      <dgm:t>
        <a:bodyPr/>
        <a:lstStyle/>
        <a:p>
          <a:endParaRPr lang="fr-FR"/>
        </a:p>
      </dgm:t>
    </dgm:pt>
    <dgm:pt modelId="{17C89590-6BE5-4C1F-9967-54C76AAEE474}" type="sibTrans" cxnId="{CD3713A3-FA4A-4DCB-8167-6024490DC3D9}">
      <dgm:prSet/>
      <dgm:spPr/>
      <dgm:t>
        <a:bodyPr/>
        <a:lstStyle/>
        <a:p>
          <a:endParaRPr lang="fr-FR"/>
        </a:p>
      </dgm:t>
    </dgm:pt>
    <dgm:pt modelId="{373D404B-28E0-43F3-82C9-909160512719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Réseau professionnel élargi Evolution de carrière   </a:t>
          </a:r>
          <a:endParaRPr lang="fr-FR" sz="1400" dirty="0"/>
        </a:p>
      </dgm:t>
    </dgm:pt>
    <dgm:pt modelId="{E2EDD5EE-6EDA-4D3D-8FB7-B9919DB73C30}" type="parTrans" cxnId="{3ABC6059-B4F4-4DC7-9410-8320D10FDF99}">
      <dgm:prSet/>
      <dgm:spPr/>
      <dgm:t>
        <a:bodyPr/>
        <a:lstStyle/>
        <a:p>
          <a:endParaRPr lang="fr-FR"/>
        </a:p>
      </dgm:t>
    </dgm:pt>
    <dgm:pt modelId="{AC8A395C-60BC-48D8-A375-65AACF16A80C}" type="sibTrans" cxnId="{3ABC6059-B4F4-4DC7-9410-8320D10FDF99}">
      <dgm:prSet/>
      <dgm:spPr/>
      <dgm:t>
        <a:bodyPr/>
        <a:lstStyle/>
        <a:p>
          <a:endParaRPr lang="fr-FR"/>
        </a:p>
      </dgm:t>
    </dgm:pt>
    <dgm:pt modelId="{749ADD8A-8222-4F99-9BF2-2C07B8F7CC69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PEACE-E   présenté dans les différentes instances</a:t>
          </a:r>
        </a:p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de carrière</a:t>
          </a:r>
          <a:endParaRPr lang="fr-FR" sz="1400" dirty="0"/>
        </a:p>
      </dgm:t>
    </dgm:pt>
    <dgm:pt modelId="{9B335F9B-13E5-4554-AAA3-1DF449D889D3}" type="parTrans" cxnId="{073474C7-0BC5-4A84-BF5C-F9C9AC3522EB}">
      <dgm:prSet/>
      <dgm:spPr/>
      <dgm:t>
        <a:bodyPr/>
        <a:lstStyle/>
        <a:p>
          <a:endParaRPr lang="fr-FR"/>
        </a:p>
      </dgm:t>
    </dgm:pt>
    <dgm:pt modelId="{0492188B-ED9D-472C-AB67-F800F1C6766E}" type="sibTrans" cxnId="{073474C7-0BC5-4A84-BF5C-F9C9AC3522EB}">
      <dgm:prSet/>
      <dgm:spPr/>
      <dgm:t>
        <a:bodyPr/>
        <a:lstStyle/>
        <a:p>
          <a:endParaRPr lang="fr-FR"/>
        </a:p>
      </dgm:t>
    </dgm:pt>
    <dgm:pt modelId="{71FA87CB-BD43-420A-8AFA-078FE6CF1194}">
      <dgm:prSet phldrT="[Texte]" custT="1"/>
      <dgm:spPr>
        <a:solidFill>
          <a:srgbClr val="00BAD1"/>
        </a:solidFill>
      </dgm:spPr>
      <dgm:t>
        <a:bodyPr/>
        <a:lstStyle/>
        <a:p>
          <a:r>
            <a:rPr lang="fr-FR" sz="2400" b="0" i="1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Mettre en œuvre, animer</a:t>
          </a:r>
          <a:endParaRPr lang="fr-FR" sz="2400" dirty="0"/>
        </a:p>
      </dgm:t>
    </dgm:pt>
    <dgm:pt modelId="{A64BB55D-3406-4679-9A52-BAE686D509BA}" type="parTrans" cxnId="{E2170643-28E8-4FE6-BADC-F7FD7CB039BD}">
      <dgm:prSet/>
      <dgm:spPr/>
      <dgm:t>
        <a:bodyPr/>
        <a:lstStyle/>
        <a:p>
          <a:endParaRPr lang="fr-FR"/>
        </a:p>
      </dgm:t>
    </dgm:pt>
    <dgm:pt modelId="{27B2CC3F-177D-4C9A-8862-2294F6AEB672}" type="sibTrans" cxnId="{E2170643-28E8-4FE6-BADC-F7FD7CB039BD}">
      <dgm:prSet/>
      <dgm:spPr/>
      <dgm:t>
        <a:bodyPr/>
        <a:lstStyle/>
        <a:p>
          <a:endParaRPr lang="fr-FR"/>
        </a:p>
      </dgm:t>
    </dgm:pt>
    <dgm:pt modelId="{B1595A05-5B03-422A-AA27-9CB8CF3993F3}">
      <dgm:prSet phldrT="[Texte]" custT="1"/>
      <dgm:spPr>
        <a:solidFill>
          <a:srgbClr val="00BAD1"/>
        </a:solidFill>
      </dgm:spPr>
      <dgm:t>
        <a:bodyPr/>
        <a:lstStyle/>
        <a:p>
          <a:r>
            <a:rPr lang="fr-FR" sz="2400" b="0" i="1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Penser, concevoir, élaborer</a:t>
          </a:r>
          <a:endParaRPr lang="fr-FR" sz="2400" dirty="0"/>
        </a:p>
      </dgm:t>
    </dgm:pt>
    <dgm:pt modelId="{D54F461C-703F-4C28-BFA4-690F1D689208}" type="parTrans" cxnId="{73383895-AB83-4709-A3D9-7E9833F748D9}">
      <dgm:prSet/>
      <dgm:spPr/>
      <dgm:t>
        <a:bodyPr/>
        <a:lstStyle/>
        <a:p>
          <a:endParaRPr lang="fr-FR"/>
        </a:p>
      </dgm:t>
    </dgm:pt>
    <dgm:pt modelId="{7C7B3515-B685-4B89-BAE1-9B074D4F3414}" type="sibTrans" cxnId="{73383895-AB83-4709-A3D9-7E9833F748D9}">
      <dgm:prSet/>
      <dgm:spPr/>
      <dgm:t>
        <a:bodyPr/>
        <a:lstStyle/>
        <a:p>
          <a:endParaRPr lang="fr-FR"/>
        </a:p>
      </dgm:t>
    </dgm:pt>
    <dgm:pt modelId="{8AA3B40B-755D-451D-9686-CCB1BE92B0C7}">
      <dgm:prSet phldrT="[Texte]" custT="1"/>
      <dgm:spPr>
        <a:solidFill>
          <a:srgbClr val="00BAD1"/>
        </a:solidFill>
      </dgm:spPr>
      <dgm:t>
        <a:bodyPr/>
        <a:lstStyle/>
        <a:p>
          <a:r>
            <a:rPr lang="fr-FR" sz="2400" b="0" i="1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Observer, analyser, évaluer</a:t>
          </a:r>
          <a:endParaRPr lang="fr-FR" sz="2400" dirty="0"/>
        </a:p>
      </dgm:t>
    </dgm:pt>
    <dgm:pt modelId="{7BF2206A-0AC8-471D-804F-169C6BA95F84}" type="parTrans" cxnId="{CB3C57B1-83ED-45DC-AB7A-837BE3C7D80E}">
      <dgm:prSet/>
      <dgm:spPr/>
      <dgm:t>
        <a:bodyPr/>
        <a:lstStyle/>
        <a:p>
          <a:endParaRPr lang="fr-FR"/>
        </a:p>
      </dgm:t>
    </dgm:pt>
    <dgm:pt modelId="{D980061F-5CD2-477B-9CC3-FE975DDC7675}" type="sibTrans" cxnId="{CB3C57B1-83ED-45DC-AB7A-837BE3C7D80E}">
      <dgm:prSet/>
      <dgm:spPr/>
      <dgm:t>
        <a:bodyPr/>
        <a:lstStyle/>
        <a:p>
          <a:endParaRPr lang="fr-FR"/>
        </a:p>
      </dgm:t>
    </dgm:pt>
    <dgm:pt modelId="{94F95484-915E-48E7-8E69-368C145E37B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Démarche actionnelle</a:t>
          </a:r>
          <a:endParaRPr lang="fr-FR" sz="1400" dirty="0"/>
        </a:p>
      </dgm:t>
    </dgm:pt>
    <dgm:pt modelId="{2424870C-39B7-44C6-BA69-1146B0067767}" type="parTrans" cxnId="{70A7832B-9306-42C4-969C-985C55AF447D}">
      <dgm:prSet/>
      <dgm:spPr/>
      <dgm:t>
        <a:bodyPr/>
        <a:lstStyle/>
        <a:p>
          <a:endParaRPr lang="fr-FR"/>
        </a:p>
      </dgm:t>
    </dgm:pt>
    <dgm:pt modelId="{F3430952-354B-43F7-AB5D-4DCF08CF8422}" type="sibTrans" cxnId="{70A7832B-9306-42C4-969C-985C55AF447D}">
      <dgm:prSet/>
      <dgm:spPr/>
      <dgm:t>
        <a:bodyPr/>
        <a:lstStyle/>
        <a:p>
          <a:endParaRPr lang="fr-FR"/>
        </a:p>
      </dgm:t>
    </dgm:pt>
    <dgm:pt modelId="{5B930482-66FB-4270-8113-DAB97E09261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Animations pédagogiques en LV Modalités et contenus</a:t>
          </a:r>
          <a:endParaRPr lang="fr-FR" sz="1400" b="0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</dgm:t>
    </dgm:pt>
    <dgm:pt modelId="{F4E13860-39D6-4357-BEB8-6BCE40B99FAA}" type="parTrans" cxnId="{83941D31-9BA2-48A3-B250-B85BE2339273}">
      <dgm:prSet/>
      <dgm:spPr/>
      <dgm:t>
        <a:bodyPr/>
        <a:lstStyle/>
        <a:p>
          <a:endParaRPr lang="fr-FR"/>
        </a:p>
      </dgm:t>
    </dgm:pt>
    <dgm:pt modelId="{02EEF3DD-6DFA-4BEA-97F9-3C41047177D4}" type="sibTrans" cxnId="{83941D31-9BA2-48A3-B250-B85BE2339273}">
      <dgm:prSet/>
      <dgm:spPr/>
      <dgm:t>
        <a:bodyPr/>
        <a:lstStyle/>
        <a:p>
          <a:endParaRPr lang="fr-FR"/>
        </a:p>
      </dgm:t>
    </dgm:pt>
    <dgm:pt modelId="{65F73306-AB5B-4461-AC83-46DB5E8C6307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Utilisation de nouveaux outils numériques</a:t>
          </a:r>
        </a:p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Mise en place de projets  eTwinning</a:t>
          </a:r>
          <a:endParaRPr lang="fr-FR" sz="1400" dirty="0"/>
        </a:p>
      </dgm:t>
    </dgm:pt>
    <dgm:pt modelId="{11D39BBB-480E-4BAF-9D8B-CDAF64162266}" type="parTrans" cxnId="{65F5E4A2-2CAD-4900-8598-1F1BD79E8C4D}">
      <dgm:prSet/>
      <dgm:spPr/>
      <dgm:t>
        <a:bodyPr/>
        <a:lstStyle/>
        <a:p>
          <a:endParaRPr lang="fr-FR"/>
        </a:p>
      </dgm:t>
    </dgm:pt>
    <dgm:pt modelId="{65A8CADE-C364-485C-AA43-AA2FA9305D99}" type="sibTrans" cxnId="{65F5E4A2-2CAD-4900-8598-1F1BD79E8C4D}">
      <dgm:prSet/>
      <dgm:spPr/>
      <dgm:t>
        <a:bodyPr/>
        <a:lstStyle/>
        <a:p>
          <a:endParaRPr lang="fr-FR"/>
        </a:p>
      </dgm:t>
    </dgm:pt>
    <dgm:pt modelId="{90F53929-FD98-4AB8-8BA3-21D1C96BF916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des compétences </a:t>
          </a:r>
        </a:p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Réséda , eTwinning </a:t>
          </a:r>
          <a:endParaRPr lang="fr-FR" sz="1400" dirty="0"/>
        </a:p>
      </dgm:t>
    </dgm:pt>
    <dgm:pt modelId="{3BE22E1B-050F-4DE0-A713-1CC7E9CF6AC5}" type="parTrans" cxnId="{F0FE282D-D950-43EC-B0B5-E9E1CEBCA8FE}">
      <dgm:prSet/>
      <dgm:spPr/>
      <dgm:t>
        <a:bodyPr/>
        <a:lstStyle/>
        <a:p>
          <a:endParaRPr lang="fr-FR"/>
        </a:p>
      </dgm:t>
    </dgm:pt>
    <dgm:pt modelId="{4B7B7CF8-FB85-4F91-BA16-11FEDBE0C426}" type="sibTrans" cxnId="{F0FE282D-D950-43EC-B0B5-E9E1CEBCA8FE}">
      <dgm:prSet/>
      <dgm:spPr/>
      <dgm:t>
        <a:bodyPr/>
        <a:lstStyle/>
        <a:p>
          <a:endParaRPr lang="fr-FR"/>
        </a:p>
      </dgm:t>
    </dgm:pt>
    <dgm:pt modelId="{07F2D4C0-AA9E-44AF-A2C9-D5C7EE2F0511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 des postures </a:t>
          </a:r>
        </a:p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Développement de compétences culturelles et linguistiques</a:t>
          </a:r>
          <a:endParaRPr lang="fr-FR" sz="1400" dirty="0"/>
        </a:p>
      </dgm:t>
    </dgm:pt>
    <dgm:pt modelId="{36261E52-A81C-47A6-B606-4DD627DC10B1}" type="parTrans" cxnId="{5E57A453-AD9D-4DF8-95C8-1A326ADDE53A}">
      <dgm:prSet/>
      <dgm:spPr/>
      <dgm:t>
        <a:bodyPr/>
        <a:lstStyle/>
        <a:p>
          <a:endParaRPr lang="fr-FR"/>
        </a:p>
      </dgm:t>
    </dgm:pt>
    <dgm:pt modelId="{E793265F-C8E1-4489-A387-E43CFA51931F}" type="sibTrans" cxnId="{5E57A453-AD9D-4DF8-95C8-1A326ADDE53A}">
      <dgm:prSet/>
      <dgm:spPr/>
      <dgm:t>
        <a:bodyPr/>
        <a:lstStyle/>
        <a:p>
          <a:endParaRPr lang="fr-FR"/>
        </a:p>
      </dgm:t>
    </dgm:pt>
    <dgm:pt modelId="{85DB102C-B0C1-4B92-8BCC-11B95236C07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Augmentation du nombre de séances LV observées</a:t>
          </a:r>
          <a:endParaRPr lang="fr-FR" sz="1400" b="0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</dgm:t>
    </dgm:pt>
    <dgm:pt modelId="{0019B23E-FD12-4896-9AF7-55A6380E255A}" type="parTrans" cxnId="{C66258E8-7922-4274-9577-7A5213A4C176}">
      <dgm:prSet/>
      <dgm:spPr/>
      <dgm:t>
        <a:bodyPr/>
        <a:lstStyle/>
        <a:p>
          <a:endParaRPr lang="fr-FR"/>
        </a:p>
      </dgm:t>
    </dgm:pt>
    <dgm:pt modelId="{F267783B-92A0-4FEF-85C3-C471DD11330B}" type="sibTrans" cxnId="{C66258E8-7922-4274-9577-7A5213A4C176}">
      <dgm:prSet/>
      <dgm:spPr/>
      <dgm:t>
        <a:bodyPr/>
        <a:lstStyle/>
        <a:p>
          <a:endParaRPr lang="fr-FR"/>
        </a:p>
      </dgm:t>
    </dgm:pt>
    <dgm:pt modelId="{E0279C8E-9D28-4DD2-9D74-3F43388DA711}" type="pres">
      <dgm:prSet presAssocID="{86B4F865-6421-45FF-8A0F-744BF8686B5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131B12F-0F85-4624-9C18-2A51AA09A361}" type="pres">
      <dgm:prSet presAssocID="{3529CC0D-5C9E-4278-944B-519D33F49977}" presName="root1" presStyleCnt="0"/>
      <dgm:spPr/>
    </dgm:pt>
    <dgm:pt modelId="{CE2666D2-B510-4203-B77E-CFC99C1375BE}" type="pres">
      <dgm:prSet presAssocID="{3529CC0D-5C9E-4278-944B-519D33F49977}" presName="LevelOneTextNode" presStyleLbl="node0" presStyleIdx="0" presStyleCnt="1" custScaleX="177684" custScaleY="225404" custLinFactNeighborX="16656" custLinFactNeighborY="102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F5C17DC-0355-40F0-87A0-ED7FD0DBC756}" type="pres">
      <dgm:prSet presAssocID="{3529CC0D-5C9E-4278-944B-519D33F49977}" presName="level2hierChild" presStyleCnt="0"/>
      <dgm:spPr/>
    </dgm:pt>
    <dgm:pt modelId="{3BDECE0D-63AB-482E-BAAB-53A54E9942D3}" type="pres">
      <dgm:prSet presAssocID="{8A6E34C9-4527-41F1-AE2C-419A75F903C0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CC7ADE20-8F2F-45BE-B975-A88BB0C23797}" type="pres">
      <dgm:prSet presAssocID="{8A6E34C9-4527-41F1-AE2C-419A75F903C0}" presName="connTx" presStyleLbl="parChTrans1D2" presStyleIdx="0" presStyleCnt="4"/>
      <dgm:spPr/>
      <dgm:t>
        <a:bodyPr/>
        <a:lstStyle/>
        <a:p>
          <a:endParaRPr lang="fr-FR"/>
        </a:p>
      </dgm:t>
    </dgm:pt>
    <dgm:pt modelId="{FA918E9A-F0EA-4DDF-A494-06F58F9F1592}" type="pres">
      <dgm:prSet presAssocID="{1210C859-96BD-46C4-ADFA-BA128698CAAC}" presName="root2" presStyleCnt="0"/>
      <dgm:spPr/>
    </dgm:pt>
    <dgm:pt modelId="{3FB729BF-A2AC-4778-AA36-024328E19A4B}" type="pres">
      <dgm:prSet presAssocID="{1210C859-96BD-46C4-ADFA-BA128698CAAC}" presName="LevelTwoTextNode" presStyleLbl="node2" presStyleIdx="0" presStyleCnt="4" custScaleX="179264" custScaleY="169020" custLinFactNeighborX="15977" custLinFactNeighborY="-2352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C58D687-DA6E-4DCD-82D8-3C11BC5AFA47}" type="pres">
      <dgm:prSet presAssocID="{1210C859-96BD-46C4-ADFA-BA128698CAAC}" presName="level3hierChild" presStyleCnt="0"/>
      <dgm:spPr/>
    </dgm:pt>
    <dgm:pt modelId="{7F9CF16F-2EC7-4BAA-812D-CABAB88CD793}" type="pres">
      <dgm:prSet presAssocID="{E2EDD5EE-6EDA-4D3D-8FB7-B9919DB73C30}" presName="conn2-1" presStyleLbl="parChTrans1D3" presStyleIdx="0" presStyleCnt="8"/>
      <dgm:spPr/>
      <dgm:t>
        <a:bodyPr/>
        <a:lstStyle/>
        <a:p>
          <a:endParaRPr lang="fr-FR"/>
        </a:p>
      </dgm:t>
    </dgm:pt>
    <dgm:pt modelId="{BBD612DF-E1D8-4911-902A-5E0DE3204368}" type="pres">
      <dgm:prSet presAssocID="{E2EDD5EE-6EDA-4D3D-8FB7-B9919DB73C30}" presName="connTx" presStyleLbl="parChTrans1D3" presStyleIdx="0" presStyleCnt="8"/>
      <dgm:spPr/>
      <dgm:t>
        <a:bodyPr/>
        <a:lstStyle/>
        <a:p>
          <a:endParaRPr lang="fr-FR"/>
        </a:p>
      </dgm:t>
    </dgm:pt>
    <dgm:pt modelId="{E7D4882B-AB01-421A-A96F-A511EEA5BD5A}" type="pres">
      <dgm:prSet presAssocID="{373D404B-28E0-43F3-82C9-909160512719}" presName="root2" presStyleCnt="0"/>
      <dgm:spPr/>
    </dgm:pt>
    <dgm:pt modelId="{3D57FB47-A97B-4DAA-80B0-0657E34AFCC9}" type="pres">
      <dgm:prSet presAssocID="{373D404B-28E0-43F3-82C9-909160512719}" presName="LevelTwoTextNode" presStyleLbl="node3" presStyleIdx="0" presStyleCnt="8" custScaleX="326098" custScaleY="838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53810BB-CA13-42F0-9636-F980571D83A4}" type="pres">
      <dgm:prSet presAssocID="{373D404B-28E0-43F3-82C9-909160512719}" presName="level3hierChild" presStyleCnt="0"/>
      <dgm:spPr/>
    </dgm:pt>
    <dgm:pt modelId="{43A571CB-1777-4E29-AA07-D24F80976725}" type="pres">
      <dgm:prSet presAssocID="{9B335F9B-13E5-4554-AAA3-1DF449D889D3}" presName="conn2-1" presStyleLbl="parChTrans1D3" presStyleIdx="1" presStyleCnt="8"/>
      <dgm:spPr/>
      <dgm:t>
        <a:bodyPr/>
        <a:lstStyle/>
        <a:p>
          <a:endParaRPr lang="fr-FR"/>
        </a:p>
      </dgm:t>
    </dgm:pt>
    <dgm:pt modelId="{E0821719-8A6E-4FA4-8B04-B9378844DC26}" type="pres">
      <dgm:prSet presAssocID="{9B335F9B-13E5-4554-AAA3-1DF449D889D3}" presName="connTx" presStyleLbl="parChTrans1D3" presStyleIdx="1" presStyleCnt="8"/>
      <dgm:spPr/>
      <dgm:t>
        <a:bodyPr/>
        <a:lstStyle/>
        <a:p>
          <a:endParaRPr lang="fr-FR"/>
        </a:p>
      </dgm:t>
    </dgm:pt>
    <dgm:pt modelId="{2CD3B460-6A69-4FA6-9ECA-A4639A75359F}" type="pres">
      <dgm:prSet presAssocID="{749ADD8A-8222-4F99-9BF2-2C07B8F7CC69}" presName="root2" presStyleCnt="0"/>
      <dgm:spPr/>
    </dgm:pt>
    <dgm:pt modelId="{C76CE96F-ACA2-4FBC-9A28-ABB8FF0BC217}" type="pres">
      <dgm:prSet presAssocID="{749ADD8A-8222-4F99-9BF2-2C07B8F7CC69}" presName="LevelTwoTextNode" presStyleLbl="node3" presStyleIdx="1" presStyleCnt="8" custScaleX="326098" custScaleY="838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ECC7F3-DBB5-44DF-BB81-D6DAE7820E36}" type="pres">
      <dgm:prSet presAssocID="{749ADD8A-8222-4F99-9BF2-2C07B8F7CC69}" presName="level3hierChild" presStyleCnt="0"/>
      <dgm:spPr/>
    </dgm:pt>
    <dgm:pt modelId="{22DC9CFD-D8D9-4D0B-A346-A088AC95EFEC}" type="pres">
      <dgm:prSet presAssocID="{A64BB55D-3406-4679-9A52-BAE686D509BA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A0217BFB-DA82-40F9-84D3-4D0BF4D21A0D}" type="pres">
      <dgm:prSet presAssocID="{A64BB55D-3406-4679-9A52-BAE686D509BA}" presName="connTx" presStyleLbl="parChTrans1D2" presStyleIdx="1" presStyleCnt="4"/>
      <dgm:spPr/>
      <dgm:t>
        <a:bodyPr/>
        <a:lstStyle/>
        <a:p>
          <a:endParaRPr lang="fr-FR"/>
        </a:p>
      </dgm:t>
    </dgm:pt>
    <dgm:pt modelId="{D118116C-FE49-4A3E-A34F-D16DC8C0FED9}" type="pres">
      <dgm:prSet presAssocID="{71FA87CB-BD43-420A-8AFA-078FE6CF1194}" presName="root2" presStyleCnt="0"/>
      <dgm:spPr/>
    </dgm:pt>
    <dgm:pt modelId="{265F66DE-B9A9-49E4-BA7D-5ADC95C87369}" type="pres">
      <dgm:prSet presAssocID="{71FA87CB-BD43-420A-8AFA-078FE6CF1194}" presName="LevelTwoTextNode" presStyleLbl="node2" presStyleIdx="1" presStyleCnt="4" custScaleX="179264" custScaleY="169020" custLinFactNeighborX="12450" custLinFactNeighborY="-727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49C0DA-3CA1-4D72-BFBC-F0D1A9C4ACCB}" type="pres">
      <dgm:prSet presAssocID="{71FA87CB-BD43-420A-8AFA-078FE6CF1194}" presName="level3hierChild" presStyleCnt="0"/>
      <dgm:spPr/>
    </dgm:pt>
    <dgm:pt modelId="{9C71E69C-AD5D-4BBE-ACEC-E208D9A250EB}" type="pres">
      <dgm:prSet presAssocID="{2424870C-39B7-44C6-BA69-1146B0067767}" presName="conn2-1" presStyleLbl="parChTrans1D3" presStyleIdx="2" presStyleCnt="8"/>
      <dgm:spPr/>
      <dgm:t>
        <a:bodyPr/>
        <a:lstStyle/>
        <a:p>
          <a:endParaRPr lang="fr-FR"/>
        </a:p>
      </dgm:t>
    </dgm:pt>
    <dgm:pt modelId="{68BB30BF-E5E7-462F-80B3-6D3BCABA3CC1}" type="pres">
      <dgm:prSet presAssocID="{2424870C-39B7-44C6-BA69-1146B0067767}" presName="connTx" presStyleLbl="parChTrans1D3" presStyleIdx="2" presStyleCnt="8"/>
      <dgm:spPr/>
      <dgm:t>
        <a:bodyPr/>
        <a:lstStyle/>
        <a:p>
          <a:endParaRPr lang="fr-FR"/>
        </a:p>
      </dgm:t>
    </dgm:pt>
    <dgm:pt modelId="{34937E37-617F-4383-A75A-AE551455A8A5}" type="pres">
      <dgm:prSet presAssocID="{94F95484-915E-48E7-8E69-368C145E37BC}" presName="root2" presStyleCnt="0"/>
      <dgm:spPr/>
    </dgm:pt>
    <dgm:pt modelId="{1E26A11C-FA65-41FA-99FD-ADD028504D08}" type="pres">
      <dgm:prSet presAssocID="{94F95484-915E-48E7-8E69-368C145E37BC}" presName="LevelTwoTextNode" presStyleLbl="node3" presStyleIdx="2" presStyleCnt="8" custScaleX="326098" custScaleY="838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D42F0E-796F-4F35-AAFC-9F3A0A153811}" type="pres">
      <dgm:prSet presAssocID="{94F95484-915E-48E7-8E69-368C145E37BC}" presName="level3hierChild" presStyleCnt="0"/>
      <dgm:spPr/>
    </dgm:pt>
    <dgm:pt modelId="{84F81920-4CB9-494A-85C4-820BED721289}" type="pres">
      <dgm:prSet presAssocID="{F4E13860-39D6-4357-BEB8-6BCE40B99FAA}" presName="conn2-1" presStyleLbl="parChTrans1D3" presStyleIdx="3" presStyleCnt="8"/>
      <dgm:spPr/>
      <dgm:t>
        <a:bodyPr/>
        <a:lstStyle/>
        <a:p>
          <a:endParaRPr lang="fr-FR"/>
        </a:p>
      </dgm:t>
    </dgm:pt>
    <dgm:pt modelId="{27DE15D7-CE73-40DB-AB67-4CE90E361A20}" type="pres">
      <dgm:prSet presAssocID="{F4E13860-39D6-4357-BEB8-6BCE40B99FAA}" presName="connTx" presStyleLbl="parChTrans1D3" presStyleIdx="3" presStyleCnt="8"/>
      <dgm:spPr/>
      <dgm:t>
        <a:bodyPr/>
        <a:lstStyle/>
        <a:p>
          <a:endParaRPr lang="fr-FR"/>
        </a:p>
      </dgm:t>
    </dgm:pt>
    <dgm:pt modelId="{42BDAAED-1A94-4F5A-B205-A7929F94DAEF}" type="pres">
      <dgm:prSet presAssocID="{5B930482-66FB-4270-8113-DAB97E09261F}" presName="root2" presStyleCnt="0"/>
      <dgm:spPr/>
    </dgm:pt>
    <dgm:pt modelId="{989EBB08-A74E-487F-BBF4-3102C786C3F8}" type="pres">
      <dgm:prSet presAssocID="{5B930482-66FB-4270-8113-DAB97E09261F}" presName="LevelTwoTextNode" presStyleLbl="node3" presStyleIdx="3" presStyleCnt="8" custScaleX="326098" custScaleY="838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583E02-4F0C-46E2-A364-F9570FFB752B}" type="pres">
      <dgm:prSet presAssocID="{5B930482-66FB-4270-8113-DAB97E09261F}" presName="level3hierChild" presStyleCnt="0"/>
      <dgm:spPr/>
    </dgm:pt>
    <dgm:pt modelId="{C66EB22E-D894-4A2A-8D76-3A787F502505}" type="pres">
      <dgm:prSet presAssocID="{D54F461C-703F-4C28-BFA4-690F1D689208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EA06F768-8C1D-4786-AA45-8CEC2C92CFFC}" type="pres">
      <dgm:prSet presAssocID="{D54F461C-703F-4C28-BFA4-690F1D689208}" presName="connTx" presStyleLbl="parChTrans1D2" presStyleIdx="2" presStyleCnt="4"/>
      <dgm:spPr/>
      <dgm:t>
        <a:bodyPr/>
        <a:lstStyle/>
        <a:p>
          <a:endParaRPr lang="fr-FR"/>
        </a:p>
      </dgm:t>
    </dgm:pt>
    <dgm:pt modelId="{59C19A38-23FF-4948-B560-A295178BE5AB}" type="pres">
      <dgm:prSet presAssocID="{B1595A05-5B03-422A-AA27-9CB8CF3993F3}" presName="root2" presStyleCnt="0"/>
      <dgm:spPr/>
    </dgm:pt>
    <dgm:pt modelId="{16056EF6-185D-48D4-A09B-B4863EEB584F}" type="pres">
      <dgm:prSet presAssocID="{B1595A05-5B03-422A-AA27-9CB8CF3993F3}" presName="LevelTwoTextNode" presStyleLbl="node2" presStyleIdx="2" presStyleCnt="4" custScaleX="179264" custScaleY="169020" custLinFactNeighborX="5499" custLinFactNeighborY="-167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2280FB9-E483-4B70-891B-40716E02B2A4}" type="pres">
      <dgm:prSet presAssocID="{B1595A05-5B03-422A-AA27-9CB8CF3993F3}" presName="level3hierChild" presStyleCnt="0"/>
      <dgm:spPr/>
    </dgm:pt>
    <dgm:pt modelId="{C3BD0B3F-0597-494D-B6F8-44209BE82B68}" type="pres">
      <dgm:prSet presAssocID="{11D39BBB-480E-4BAF-9D8B-CDAF64162266}" presName="conn2-1" presStyleLbl="parChTrans1D3" presStyleIdx="4" presStyleCnt="8"/>
      <dgm:spPr/>
      <dgm:t>
        <a:bodyPr/>
        <a:lstStyle/>
        <a:p>
          <a:endParaRPr lang="fr-FR"/>
        </a:p>
      </dgm:t>
    </dgm:pt>
    <dgm:pt modelId="{BE526219-EF80-4B20-A173-958ED69631C8}" type="pres">
      <dgm:prSet presAssocID="{11D39BBB-480E-4BAF-9D8B-CDAF64162266}" presName="connTx" presStyleLbl="parChTrans1D3" presStyleIdx="4" presStyleCnt="8"/>
      <dgm:spPr/>
      <dgm:t>
        <a:bodyPr/>
        <a:lstStyle/>
        <a:p>
          <a:endParaRPr lang="fr-FR"/>
        </a:p>
      </dgm:t>
    </dgm:pt>
    <dgm:pt modelId="{E9D6C2F8-2375-431B-B15C-3E280E8EAEA5}" type="pres">
      <dgm:prSet presAssocID="{65F73306-AB5B-4461-AC83-46DB5E8C6307}" presName="root2" presStyleCnt="0"/>
      <dgm:spPr/>
    </dgm:pt>
    <dgm:pt modelId="{A4D6D535-0799-4F88-87E4-3B9D0A0D6D55}" type="pres">
      <dgm:prSet presAssocID="{65F73306-AB5B-4461-AC83-46DB5E8C6307}" presName="LevelTwoTextNode" presStyleLbl="node3" presStyleIdx="4" presStyleCnt="8" custScaleX="326754" custScaleY="8402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385277D-27E2-415D-B43E-F5E381776134}" type="pres">
      <dgm:prSet presAssocID="{65F73306-AB5B-4461-AC83-46DB5E8C6307}" presName="level3hierChild" presStyleCnt="0"/>
      <dgm:spPr/>
    </dgm:pt>
    <dgm:pt modelId="{3F80112C-F7FB-4CF7-9434-EE9BBDA757E9}" type="pres">
      <dgm:prSet presAssocID="{3BE22E1B-050F-4DE0-A713-1CC7E9CF6AC5}" presName="conn2-1" presStyleLbl="parChTrans1D3" presStyleIdx="5" presStyleCnt="8"/>
      <dgm:spPr/>
      <dgm:t>
        <a:bodyPr/>
        <a:lstStyle/>
        <a:p>
          <a:endParaRPr lang="fr-FR"/>
        </a:p>
      </dgm:t>
    </dgm:pt>
    <dgm:pt modelId="{9AB9B8EA-D962-4191-8957-E0BB9154B5D9}" type="pres">
      <dgm:prSet presAssocID="{3BE22E1B-050F-4DE0-A713-1CC7E9CF6AC5}" presName="connTx" presStyleLbl="parChTrans1D3" presStyleIdx="5" presStyleCnt="8"/>
      <dgm:spPr/>
      <dgm:t>
        <a:bodyPr/>
        <a:lstStyle/>
        <a:p>
          <a:endParaRPr lang="fr-FR"/>
        </a:p>
      </dgm:t>
    </dgm:pt>
    <dgm:pt modelId="{18B26864-8967-4A40-A8D7-79AC9FCC6633}" type="pres">
      <dgm:prSet presAssocID="{90F53929-FD98-4AB8-8BA3-21D1C96BF916}" presName="root2" presStyleCnt="0"/>
      <dgm:spPr/>
    </dgm:pt>
    <dgm:pt modelId="{60F03A80-0A4A-468F-BEC0-D993592276C4}" type="pres">
      <dgm:prSet presAssocID="{90F53929-FD98-4AB8-8BA3-21D1C96BF916}" presName="LevelTwoTextNode" presStyleLbl="node3" presStyleIdx="5" presStyleCnt="8" custScaleX="323174" custScaleY="831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663B10-57B2-4AA9-A56F-A0C8B6F36A35}" type="pres">
      <dgm:prSet presAssocID="{90F53929-FD98-4AB8-8BA3-21D1C96BF916}" presName="level3hierChild" presStyleCnt="0"/>
      <dgm:spPr/>
    </dgm:pt>
    <dgm:pt modelId="{F9954566-2813-41DD-8FD5-263F5DEF1D0C}" type="pres">
      <dgm:prSet presAssocID="{7BF2206A-0AC8-471D-804F-169C6BA95F84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90BFD569-D148-461E-974A-78DFEC3788B0}" type="pres">
      <dgm:prSet presAssocID="{7BF2206A-0AC8-471D-804F-169C6BA95F84}" presName="connTx" presStyleLbl="parChTrans1D2" presStyleIdx="3" presStyleCnt="4"/>
      <dgm:spPr/>
      <dgm:t>
        <a:bodyPr/>
        <a:lstStyle/>
        <a:p>
          <a:endParaRPr lang="fr-FR"/>
        </a:p>
      </dgm:t>
    </dgm:pt>
    <dgm:pt modelId="{578DB39F-F9DF-4095-A890-C410ADAA9749}" type="pres">
      <dgm:prSet presAssocID="{8AA3B40B-755D-451D-9686-CCB1BE92B0C7}" presName="root2" presStyleCnt="0"/>
      <dgm:spPr/>
    </dgm:pt>
    <dgm:pt modelId="{17BEE551-1DD6-4382-86B4-2FD87A12AE79}" type="pres">
      <dgm:prSet presAssocID="{8AA3B40B-755D-451D-9686-CCB1BE92B0C7}" presName="LevelTwoTextNode" presStyleLbl="node2" presStyleIdx="3" presStyleCnt="4" custScaleX="179264" custScaleY="169020" custLinFactNeighborX="7988" custLinFactNeighborY="-803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0B96EA-73DD-45D8-BDA1-ED274EDAF162}" type="pres">
      <dgm:prSet presAssocID="{8AA3B40B-755D-451D-9686-CCB1BE92B0C7}" presName="level3hierChild" presStyleCnt="0"/>
      <dgm:spPr/>
    </dgm:pt>
    <dgm:pt modelId="{355C990F-C286-4FF5-9F8C-2CDCD89F01E0}" type="pres">
      <dgm:prSet presAssocID="{36261E52-A81C-47A6-B606-4DD627DC10B1}" presName="conn2-1" presStyleLbl="parChTrans1D3" presStyleIdx="6" presStyleCnt="8"/>
      <dgm:spPr/>
      <dgm:t>
        <a:bodyPr/>
        <a:lstStyle/>
        <a:p>
          <a:endParaRPr lang="fr-FR"/>
        </a:p>
      </dgm:t>
    </dgm:pt>
    <dgm:pt modelId="{402886ED-DB9E-4C68-AA8C-1FD0DB79D5D1}" type="pres">
      <dgm:prSet presAssocID="{36261E52-A81C-47A6-B606-4DD627DC10B1}" presName="connTx" presStyleLbl="parChTrans1D3" presStyleIdx="6" presStyleCnt="8"/>
      <dgm:spPr/>
      <dgm:t>
        <a:bodyPr/>
        <a:lstStyle/>
        <a:p>
          <a:endParaRPr lang="fr-FR"/>
        </a:p>
      </dgm:t>
    </dgm:pt>
    <dgm:pt modelId="{7241AD27-9173-4F90-A06D-DAC8764910E1}" type="pres">
      <dgm:prSet presAssocID="{07F2D4C0-AA9E-44AF-A2C9-D5C7EE2F0511}" presName="root2" presStyleCnt="0"/>
      <dgm:spPr/>
    </dgm:pt>
    <dgm:pt modelId="{280CDA1C-8593-492D-9A23-F826A4C6011A}" type="pres">
      <dgm:prSet presAssocID="{07F2D4C0-AA9E-44AF-A2C9-D5C7EE2F0511}" presName="LevelTwoTextNode" presStyleLbl="node3" presStyleIdx="6" presStyleCnt="8" custScaleX="323174" custScaleY="831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2974A5-9505-4BDB-A9DA-DC5446BE22EB}" type="pres">
      <dgm:prSet presAssocID="{07F2D4C0-AA9E-44AF-A2C9-D5C7EE2F0511}" presName="level3hierChild" presStyleCnt="0"/>
      <dgm:spPr/>
    </dgm:pt>
    <dgm:pt modelId="{61715DA9-4A08-469F-BC72-AF277EC36DCD}" type="pres">
      <dgm:prSet presAssocID="{0019B23E-FD12-4896-9AF7-55A6380E255A}" presName="conn2-1" presStyleLbl="parChTrans1D3" presStyleIdx="7" presStyleCnt="8"/>
      <dgm:spPr/>
      <dgm:t>
        <a:bodyPr/>
        <a:lstStyle/>
        <a:p>
          <a:endParaRPr lang="fr-FR"/>
        </a:p>
      </dgm:t>
    </dgm:pt>
    <dgm:pt modelId="{D7AB2E6F-DF8D-4FBB-8F78-726194FA83E4}" type="pres">
      <dgm:prSet presAssocID="{0019B23E-FD12-4896-9AF7-55A6380E255A}" presName="connTx" presStyleLbl="parChTrans1D3" presStyleIdx="7" presStyleCnt="8"/>
      <dgm:spPr/>
      <dgm:t>
        <a:bodyPr/>
        <a:lstStyle/>
        <a:p>
          <a:endParaRPr lang="fr-FR"/>
        </a:p>
      </dgm:t>
    </dgm:pt>
    <dgm:pt modelId="{3E14966D-82C5-4BB8-BA39-A97018073412}" type="pres">
      <dgm:prSet presAssocID="{85DB102C-B0C1-4B92-8BCC-11B95236C072}" presName="root2" presStyleCnt="0"/>
      <dgm:spPr/>
    </dgm:pt>
    <dgm:pt modelId="{93D60FB1-8A72-4246-AB74-925D57EBE105}" type="pres">
      <dgm:prSet presAssocID="{85DB102C-B0C1-4B92-8BCC-11B95236C072}" presName="LevelTwoTextNode" presStyleLbl="node3" presStyleIdx="7" presStyleCnt="8" custScaleX="323174" custScaleY="831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336DDE0-FD54-4DF4-940A-526F114587D7}" type="pres">
      <dgm:prSet presAssocID="{85DB102C-B0C1-4B92-8BCC-11B95236C072}" presName="level3hierChild" presStyleCnt="0"/>
      <dgm:spPr/>
    </dgm:pt>
  </dgm:ptLst>
  <dgm:cxnLst>
    <dgm:cxn modelId="{397DAFD2-BB90-4475-BE85-470D4E5883C6}" type="presOf" srcId="{86B4F865-6421-45FF-8A0F-744BF8686B56}" destId="{E0279C8E-9D28-4DD2-9D74-3F43388DA711}" srcOrd="0" destOrd="0" presId="urn:microsoft.com/office/officeart/2005/8/layout/hierarchy2"/>
    <dgm:cxn modelId="{3CF2E5AB-DCC6-4285-9E47-FD3F17372B3C}" type="presOf" srcId="{7BF2206A-0AC8-471D-804F-169C6BA95F84}" destId="{90BFD569-D148-461E-974A-78DFEC3788B0}" srcOrd="1" destOrd="0" presId="urn:microsoft.com/office/officeart/2005/8/layout/hierarchy2"/>
    <dgm:cxn modelId="{4A576151-E0EE-4A52-AB52-1020383B4D4E}" type="presOf" srcId="{11D39BBB-480E-4BAF-9D8B-CDAF64162266}" destId="{BE526219-EF80-4B20-A173-958ED69631C8}" srcOrd="1" destOrd="0" presId="urn:microsoft.com/office/officeart/2005/8/layout/hierarchy2"/>
    <dgm:cxn modelId="{CD3713A3-FA4A-4DCB-8167-6024490DC3D9}" srcId="{3529CC0D-5C9E-4278-944B-519D33F49977}" destId="{1210C859-96BD-46C4-ADFA-BA128698CAAC}" srcOrd="0" destOrd="0" parTransId="{8A6E34C9-4527-41F1-AE2C-419A75F903C0}" sibTransId="{17C89590-6BE5-4C1F-9967-54C76AAEE474}"/>
    <dgm:cxn modelId="{4A65FBCE-250A-47F9-9665-97DD788F735B}" type="presOf" srcId="{8A6E34C9-4527-41F1-AE2C-419A75F903C0}" destId="{CC7ADE20-8F2F-45BE-B975-A88BB0C23797}" srcOrd="1" destOrd="0" presId="urn:microsoft.com/office/officeart/2005/8/layout/hierarchy2"/>
    <dgm:cxn modelId="{B15992C5-F860-426C-9086-29A44E1F90C8}" type="presOf" srcId="{5B930482-66FB-4270-8113-DAB97E09261F}" destId="{989EBB08-A74E-487F-BBF4-3102C786C3F8}" srcOrd="0" destOrd="0" presId="urn:microsoft.com/office/officeart/2005/8/layout/hierarchy2"/>
    <dgm:cxn modelId="{6748BFAE-8694-4ABB-A649-176080EE42F7}" type="presOf" srcId="{B1595A05-5B03-422A-AA27-9CB8CF3993F3}" destId="{16056EF6-185D-48D4-A09B-B4863EEB584F}" srcOrd="0" destOrd="0" presId="urn:microsoft.com/office/officeart/2005/8/layout/hierarchy2"/>
    <dgm:cxn modelId="{44FACFCB-4D6C-46C4-B41D-E26995A48E1D}" type="presOf" srcId="{9B335F9B-13E5-4554-AAA3-1DF449D889D3}" destId="{E0821719-8A6E-4FA4-8B04-B9378844DC26}" srcOrd="1" destOrd="0" presId="urn:microsoft.com/office/officeart/2005/8/layout/hierarchy2"/>
    <dgm:cxn modelId="{FE007395-929C-48A6-88C6-6FC7A3B7A573}" type="presOf" srcId="{65F73306-AB5B-4461-AC83-46DB5E8C6307}" destId="{A4D6D535-0799-4F88-87E4-3B9D0A0D6D55}" srcOrd="0" destOrd="0" presId="urn:microsoft.com/office/officeart/2005/8/layout/hierarchy2"/>
    <dgm:cxn modelId="{E2170643-28E8-4FE6-BADC-F7FD7CB039BD}" srcId="{3529CC0D-5C9E-4278-944B-519D33F49977}" destId="{71FA87CB-BD43-420A-8AFA-078FE6CF1194}" srcOrd="1" destOrd="0" parTransId="{A64BB55D-3406-4679-9A52-BAE686D509BA}" sibTransId="{27B2CC3F-177D-4C9A-8862-2294F6AEB672}"/>
    <dgm:cxn modelId="{F0FE282D-D950-43EC-B0B5-E9E1CEBCA8FE}" srcId="{B1595A05-5B03-422A-AA27-9CB8CF3993F3}" destId="{90F53929-FD98-4AB8-8BA3-21D1C96BF916}" srcOrd="1" destOrd="0" parTransId="{3BE22E1B-050F-4DE0-A713-1CC7E9CF6AC5}" sibTransId="{4B7B7CF8-FB85-4F91-BA16-11FEDBE0C426}"/>
    <dgm:cxn modelId="{35EAAC82-064D-4647-BA5E-374D03E2DEF5}" type="presOf" srcId="{D54F461C-703F-4C28-BFA4-690F1D689208}" destId="{EA06F768-8C1D-4786-AA45-8CEC2C92CFFC}" srcOrd="1" destOrd="0" presId="urn:microsoft.com/office/officeart/2005/8/layout/hierarchy2"/>
    <dgm:cxn modelId="{23802CC5-0255-468B-9724-3E5528930C66}" type="presOf" srcId="{749ADD8A-8222-4F99-9BF2-2C07B8F7CC69}" destId="{C76CE96F-ACA2-4FBC-9A28-ABB8FF0BC217}" srcOrd="0" destOrd="0" presId="urn:microsoft.com/office/officeart/2005/8/layout/hierarchy2"/>
    <dgm:cxn modelId="{65F5E4A2-2CAD-4900-8598-1F1BD79E8C4D}" srcId="{B1595A05-5B03-422A-AA27-9CB8CF3993F3}" destId="{65F73306-AB5B-4461-AC83-46DB5E8C6307}" srcOrd="0" destOrd="0" parTransId="{11D39BBB-480E-4BAF-9D8B-CDAF64162266}" sibTransId="{65A8CADE-C364-485C-AA43-AA2FA9305D99}"/>
    <dgm:cxn modelId="{1426BCC3-0569-4D97-8DEF-C2CC7970E25D}" type="presOf" srcId="{3BE22E1B-050F-4DE0-A713-1CC7E9CF6AC5}" destId="{9AB9B8EA-D962-4191-8957-E0BB9154B5D9}" srcOrd="1" destOrd="0" presId="urn:microsoft.com/office/officeart/2005/8/layout/hierarchy2"/>
    <dgm:cxn modelId="{C2CA2F1B-1884-4B05-8E7B-E33CBB3EF733}" type="presOf" srcId="{8AA3B40B-755D-451D-9686-CCB1BE92B0C7}" destId="{17BEE551-1DD6-4382-86B4-2FD87A12AE79}" srcOrd="0" destOrd="0" presId="urn:microsoft.com/office/officeart/2005/8/layout/hierarchy2"/>
    <dgm:cxn modelId="{335B534B-8F89-47B7-B010-1BAF333A14FB}" type="presOf" srcId="{8A6E34C9-4527-41F1-AE2C-419A75F903C0}" destId="{3BDECE0D-63AB-482E-BAAB-53A54E9942D3}" srcOrd="0" destOrd="0" presId="urn:microsoft.com/office/officeart/2005/8/layout/hierarchy2"/>
    <dgm:cxn modelId="{70A7832B-9306-42C4-969C-985C55AF447D}" srcId="{71FA87CB-BD43-420A-8AFA-078FE6CF1194}" destId="{94F95484-915E-48E7-8E69-368C145E37BC}" srcOrd="0" destOrd="0" parTransId="{2424870C-39B7-44C6-BA69-1146B0067767}" sibTransId="{F3430952-354B-43F7-AB5D-4DCF08CF8422}"/>
    <dgm:cxn modelId="{7FE3F118-CB8F-4702-8AE3-3CE05E9B1B08}" srcId="{86B4F865-6421-45FF-8A0F-744BF8686B56}" destId="{3529CC0D-5C9E-4278-944B-519D33F49977}" srcOrd="0" destOrd="0" parTransId="{70E1F51C-7D91-4467-960C-6FDB58DA2C87}" sibTransId="{9437428A-B5C2-46A6-B0B6-D2FEAB614EE6}"/>
    <dgm:cxn modelId="{C66258E8-7922-4274-9577-7A5213A4C176}" srcId="{8AA3B40B-755D-451D-9686-CCB1BE92B0C7}" destId="{85DB102C-B0C1-4B92-8BCC-11B95236C072}" srcOrd="1" destOrd="0" parTransId="{0019B23E-FD12-4896-9AF7-55A6380E255A}" sibTransId="{F267783B-92A0-4FEF-85C3-C471DD11330B}"/>
    <dgm:cxn modelId="{073474C7-0BC5-4A84-BF5C-F9C9AC3522EB}" srcId="{1210C859-96BD-46C4-ADFA-BA128698CAAC}" destId="{749ADD8A-8222-4F99-9BF2-2C07B8F7CC69}" srcOrd="1" destOrd="0" parTransId="{9B335F9B-13E5-4554-AAA3-1DF449D889D3}" sibTransId="{0492188B-ED9D-472C-AB67-F800F1C6766E}"/>
    <dgm:cxn modelId="{4C98E1BC-DD75-46AA-B8F7-E40EAAF8623C}" type="presOf" srcId="{0019B23E-FD12-4896-9AF7-55A6380E255A}" destId="{61715DA9-4A08-469F-BC72-AF277EC36DCD}" srcOrd="0" destOrd="0" presId="urn:microsoft.com/office/officeart/2005/8/layout/hierarchy2"/>
    <dgm:cxn modelId="{288B4E6D-0F9A-4991-A313-5450A6D6AC2E}" type="presOf" srcId="{3529CC0D-5C9E-4278-944B-519D33F49977}" destId="{CE2666D2-B510-4203-B77E-CFC99C1375BE}" srcOrd="0" destOrd="0" presId="urn:microsoft.com/office/officeart/2005/8/layout/hierarchy2"/>
    <dgm:cxn modelId="{CCD19372-DFB9-4416-980E-165DFC0B88B6}" type="presOf" srcId="{07F2D4C0-AA9E-44AF-A2C9-D5C7EE2F0511}" destId="{280CDA1C-8593-492D-9A23-F826A4C6011A}" srcOrd="0" destOrd="0" presId="urn:microsoft.com/office/officeart/2005/8/layout/hierarchy2"/>
    <dgm:cxn modelId="{9475B197-3547-43D9-BA85-9A67BD43C707}" type="presOf" srcId="{90F53929-FD98-4AB8-8BA3-21D1C96BF916}" destId="{60F03A80-0A4A-468F-BEC0-D993592276C4}" srcOrd="0" destOrd="0" presId="urn:microsoft.com/office/officeart/2005/8/layout/hierarchy2"/>
    <dgm:cxn modelId="{5E57A453-AD9D-4DF8-95C8-1A326ADDE53A}" srcId="{8AA3B40B-755D-451D-9686-CCB1BE92B0C7}" destId="{07F2D4C0-AA9E-44AF-A2C9-D5C7EE2F0511}" srcOrd="0" destOrd="0" parTransId="{36261E52-A81C-47A6-B606-4DD627DC10B1}" sibTransId="{E793265F-C8E1-4489-A387-E43CFA51931F}"/>
    <dgm:cxn modelId="{5CE1B3A5-88CE-474D-B15F-DF23DEEC938C}" type="presOf" srcId="{0019B23E-FD12-4896-9AF7-55A6380E255A}" destId="{D7AB2E6F-DF8D-4FBB-8F78-726194FA83E4}" srcOrd="1" destOrd="0" presId="urn:microsoft.com/office/officeart/2005/8/layout/hierarchy2"/>
    <dgm:cxn modelId="{3ABC6059-B4F4-4DC7-9410-8320D10FDF99}" srcId="{1210C859-96BD-46C4-ADFA-BA128698CAAC}" destId="{373D404B-28E0-43F3-82C9-909160512719}" srcOrd="0" destOrd="0" parTransId="{E2EDD5EE-6EDA-4D3D-8FB7-B9919DB73C30}" sibTransId="{AC8A395C-60BC-48D8-A375-65AACF16A80C}"/>
    <dgm:cxn modelId="{421C65A9-7050-4DE1-8744-F01F07F7F5F6}" type="presOf" srcId="{7BF2206A-0AC8-471D-804F-169C6BA95F84}" destId="{F9954566-2813-41DD-8FD5-263F5DEF1D0C}" srcOrd="0" destOrd="0" presId="urn:microsoft.com/office/officeart/2005/8/layout/hierarchy2"/>
    <dgm:cxn modelId="{7AC60C8A-003D-40AF-8667-27C615A6A36F}" type="presOf" srcId="{11D39BBB-480E-4BAF-9D8B-CDAF64162266}" destId="{C3BD0B3F-0597-494D-B6F8-44209BE82B68}" srcOrd="0" destOrd="0" presId="urn:microsoft.com/office/officeart/2005/8/layout/hierarchy2"/>
    <dgm:cxn modelId="{555AF0C2-889A-4A5E-AC1C-DAC72E31F987}" type="presOf" srcId="{E2EDD5EE-6EDA-4D3D-8FB7-B9919DB73C30}" destId="{BBD612DF-E1D8-4911-902A-5E0DE3204368}" srcOrd="1" destOrd="0" presId="urn:microsoft.com/office/officeart/2005/8/layout/hierarchy2"/>
    <dgm:cxn modelId="{B14BF9C2-8052-4D5A-9BEE-B862A41F06E6}" type="presOf" srcId="{1210C859-96BD-46C4-ADFA-BA128698CAAC}" destId="{3FB729BF-A2AC-4778-AA36-024328E19A4B}" srcOrd="0" destOrd="0" presId="urn:microsoft.com/office/officeart/2005/8/layout/hierarchy2"/>
    <dgm:cxn modelId="{02A0357E-6221-4EF1-8567-49EF978DC2D2}" type="presOf" srcId="{85DB102C-B0C1-4B92-8BCC-11B95236C072}" destId="{93D60FB1-8A72-4246-AB74-925D57EBE105}" srcOrd="0" destOrd="0" presId="urn:microsoft.com/office/officeart/2005/8/layout/hierarchy2"/>
    <dgm:cxn modelId="{84916D2F-BC77-4D3F-B49C-BC16F83FA1D7}" type="presOf" srcId="{36261E52-A81C-47A6-B606-4DD627DC10B1}" destId="{402886ED-DB9E-4C68-AA8C-1FD0DB79D5D1}" srcOrd="1" destOrd="0" presId="urn:microsoft.com/office/officeart/2005/8/layout/hierarchy2"/>
    <dgm:cxn modelId="{73383895-AB83-4709-A3D9-7E9833F748D9}" srcId="{3529CC0D-5C9E-4278-944B-519D33F49977}" destId="{B1595A05-5B03-422A-AA27-9CB8CF3993F3}" srcOrd="2" destOrd="0" parTransId="{D54F461C-703F-4C28-BFA4-690F1D689208}" sibTransId="{7C7B3515-B685-4B89-BAE1-9B074D4F3414}"/>
    <dgm:cxn modelId="{B9676F74-4154-4CF0-AAD2-6AFF11E8A63A}" type="presOf" srcId="{A64BB55D-3406-4679-9A52-BAE686D509BA}" destId="{22DC9CFD-D8D9-4D0B-A346-A088AC95EFEC}" srcOrd="0" destOrd="0" presId="urn:microsoft.com/office/officeart/2005/8/layout/hierarchy2"/>
    <dgm:cxn modelId="{83941D31-9BA2-48A3-B250-B85BE2339273}" srcId="{71FA87CB-BD43-420A-8AFA-078FE6CF1194}" destId="{5B930482-66FB-4270-8113-DAB97E09261F}" srcOrd="1" destOrd="0" parTransId="{F4E13860-39D6-4357-BEB8-6BCE40B99FAA}" sibTransId="{02EEF3DD-6DFA-4BEA-97F9-3C41047177D4}"/>
    <dgm:cxn modelId="{9388DE05-E1A8-4E26-9A0B-04B9E35598E8}" type="presOf" srcId="{373D404B-28E0-43F3-82C9-909160512719}" destId="{3D57FB47-A97B-4DAA-80B0-0657E34AFCC9}" srcOrd="0" destOrd="0" presId="urn:microsoft.com/office/officeart/2005/8/layout/hierarchy2"/>
    <dgm:cxn modelId="{E83F71F0-DFD1-40EB-B0F6-D4AE7869AC6A}" type="presOf" srcId="{F4E13860-39D6-4357-BEB8-6BCE40B99FAA}" destId="{84F81920-4CB9-494A-85C4-820BED721289}" srcOrd="0" destOrd="0" presId="urn:microsoft.com/office/officeart/2005/8/layout/hierarchy2"/>
    <dgm:cxn modelId="{8F768A2C-269B-43BA-A057-601E05656487}" type="presOf" srcId="{A64BB55D-3406-4679-9A52-BAE686D509BA}" destId="{A0217BFB-DA82-40F9-84D3-4D0BF4D21A0D}" srcOrd="1" destOrd="0" presId="urn:microsoft.com/office/officeart/2005/8/layout/hierarchy2"/>
    <dgm:cxn modelId="{E64DB2A2-94C0-4047-AB06-6C5299A5DBF1}" type="presOf" srcId="{2424870C-39B7-44C6-BA69-1146B0067767}" destId="{9C71E69C-AD5D-4BBE-ACEC-E208D9A250EB}" srcOrd="0" destOrd="0" presId="urn:microsoft.com/office/officeart/2005/8/layout/hierarchy2"/>
    <dgm:cxn modelId="{30BFF3E1-E86E-4F08-A969-64AB4C46EB18}" type="presOf" srcId="{F4E13860-39D6-4357-BEB8-6BCE40B99FAA}" destId="{27DE15D7-CE73-40DB-AB67-4CE90E361A20}" srcOrd="1" destOrd="0" presId="urn:microsoft.com/office/officeart/2005/8/layout/hierarchy2"/>
    <dgm:cxn modelId="{C04D6D8E-5ACD-4743-87D3-8999E11AC298}" type="presOf" srcId="{9B335F9B-13E5-4554-AAA3-1DF449D889D3}" destId="{43A571CB-1777-4E29-AA07-D24F80976725}" srcOrd="0" destOrd="0" presId="urn:microsoft.com/office/officeart/2005/8/layout/hierarchy2"/>
    <dgm:cxn modelId="{CD955688-A65B-4F07-8B60-EE0C1BE6FB28}" type="presOf" srcId="{E2EDD5EE-6EDA-4D3D-8FB7-B9919DB73C30}" destId="{7F9CF16F-2EC7-4BAA-812D-CABAB88CD793}" srcOrd="0" destOrd="0" presId="urn:microsoft.com/office/officeart/2005/8/layout/hierarchy2"/>
    <dgm:cxn modelId="{54C4ADA1-DB80-4A03-B480-29A846E7425C}" type="presOf" srcId="{2424870C-39B7-44C6-BA69-1146B0067767}" destId="{68BB30BF-E5E7-462F-80B3-6D3BCABA3CC1}" srcOrd="1" destOrd="0" presId="urn:microsoft.com/office/officeart/2005/8/layout/hierarchy2"/>
    <dgm:cxn modelId="{CB3C57B1-83ED-45DC-AB7A-837BE3C7D80E}" srcId="{3529CC0D-5C9E-4278-944B-519D33F49977}" destId="{8AA3B40B-755D-451D-9686-CCB1BE92B0C7}" srcOrd="3" destOrd="0" parTransId="{7BF2206A-0AC8-471D-804F-169C6BA95F84}" sibTransId="{D980061F-5CD2-477B-9CC3-FE975DDC7675}"/>
    <dgm:cxn modelId="{7E11DBA3-AE00-47C0-94DC-E67BA2168197}" type="presOf" srcId="{94F95484-915E-48E7-8E69-368C145E37BC}" destId="{1E26A11C-FA65-41FA-99FD-ADD028504D08}" srcOrd="0" destOrd="0" presId="urn:microsoft.com/office/officeart/2005/8/layout/hierarchy2"/>
    <dgm:cxn modelId="{BD42FE4F-B78A-4C26-8039-76C09BA033C9}" type="presOf" srcId="{3BE22E1B-050F-4DE0-A713-1CC7E9CF6AC5}" destId="{3F80112C-F7FB-4CF7-9434-EE9BBDA757E9}" srcOrd="0" destOrd="0" presId="urn:microsoft.com/office/officeart/2005/8/layout/hierarchy2"/>
    <dgm:cxn modelId="{819DF6CA-7C41-4CD8-BF07-626796CA44D3}" type="presOf" srcId="{36261E52-A81C-47A6-B606-4DD627DC10B1}" destId="{355C990F-C286-4FF5-9F8C-2CDCD89F01E0}" srcOrd="0" destOrd="0" presId="urn:microsoft.com/office/officeart/2005/8/layout/hierarchy2"/>
    <dgm:cxn modelId="{EB53433A-A85C-4218-9B6C-28DB8C6DA103}" type="presOf" srcId="{71FA87CB-BD43-420A-8AFA-078FE6CF1194}" destId="{265F66DE-B9A9-49E4-BA7D-5ADC95C87369}" srcOrd="0" destOrd="0" presId="urn:microsoft.com/office/officeart/2005/8/layout/hierarchy2"/>
    <dgm:cxn modelId="{0560B031-78FE-4C9B-B12C-183BD9FAC2C4}" type="presOf" srcId="{D54F461C-703F-4C28-BFA4-690F1D689208}" destId="{C66EB22E-D894-4A2A-8D76-3A787F502505}" srcOrd="0" destOrd="0" presId="urn:microsoft.com/office/officeart/2005/8/layout/hierarchy2"/>
    <dgm:cxn modelId="{E69C0CCA-21B0-40D5-9473-260D09C00449}" type="presParOf" srcId="{E0279C8E-9D28-4DD2-9D74-3F43388DA711}" destId="{7131B12F-0F85-4624-9C18-2A51AA09A361}" srcOrd="0" destOrd="0" presId="urn:microsoft.com/office/officeart/2005/8/layout/hierarchy2"/>
    <dgm:cxn modelId="{11438C17-9CE6-4040-B091-616205765492}" type="presParOf" srcId="{7131B12F-0F85-4624-9C18-2A51AA09A361}" destId="{CE2666D2-B510-4203-B77E-CFC99C1375BE}" srcOrd="0" destOrd="0" presId="urn:microsoft.com/office/officeart/2005/8/layout/hierarchy2"/>
    <dgm:cxn modelId="{DA89C2E1-45BD-45F0-92CC-05FDD3F5D1AB}" type="presParOf" srcId="{7131B12F-0F85-4624-9C18-2A51AA09A361}" destId="{FF5C17DC-0355-40F0-87A0-ED7FD0DBC756}" srcOrd="1" destOrd="0" presId="urn:microsoft.com/office/officeart/2005/8/layout/hierarchy2"/>
    <dgm:cxn modelId="{9CBE1411-3899-46CF-BC5D-14313B6E2993}" type="presParOf" srcId="{FF5C17DC-0355-40F0-87A0-ED7FD0DBC756}" destId="{3BDECE0D-63AB-482E-BAAB-53A54E9942D3}" srcOrd="0" destOrd="0" presId="urn:microsoft.com/office/officeart/2005/8/layout/hierarchy2"/>
    <dgm:cxn modelId="{DF0F4323-5338-41C4-B70D-02F98915D0D6}" type="presParOf" srcId="{3BDECE0D-63AB-482E-BAAB-53A54E9942D3}" destId="{CC7ADE20-8F2F-45BE-B975-A88BB0C23797}" srcOrd="0" destOrd="0" presId="urn:microsoft.com/office/officeart/2005/8/layout/hierarchy2"/>
    <dgm:cxn modelId="{6F98C8A6-145C-4682-817B-BBFE7A89407D}" type="presParOf" srcId="{FF5C17DC-0355-40F0-87A0-ED7FD0DBC756}" destId="{FA918E9A-F0EA-4DDF-A494-06F58F9F1592}" srcOrd="1" destOrd="0" presId="urn:microsoft.com/office/officeart/2005/8/layout/hierarchy2"/>
    <dgm:cxn modelId="{B74CB482-7E7C-4992-8AA4-4672B061A43F}" type="presParOf" srcId="{FA918E9A-F0EA-4DDF-A494-06F58F9F1592}" destId="{3FB729BF-A2AC-4778-AA36-024328E19A4B}" srcOrd="0" destOrd="0" presId="urn:microsoft.com/office/officeart/2005/8/layout/hierarchy2"/>
    <dgm:cxn modelId="{DBF518AD-455B-4FFC-888F-C8BFADB71421}" type="presParOf" srcId="{FA918E9A-F0EA-4DDF-A494-06F58F9F1592}" destId="{EC58D687-DA6E-4DCD-82D8-3C11BC5AFA47}" srcOrd="1" destOrd="0" presId="urn:microsoft.com/office/officeart/2005/8/layout/hierarchy2"/>
    <dgm:cxn modelId="{FAB1C426-9F3A-438C-A39E-CDEDBE10CA8A}" type="presParOf" srcId="{EC58D687-DA6E-4DCD-82D8-3C11BC5AFA47}" destId="{7F9CF16F-2EC7-4BAA-812D-CABAB88CD793}" srcOrd="0" destOrd="0" presId="urn:microsoft.com/office/officeart/2005/8/layout/hierarchy2"/>
    <dgm:cxn modelId="{5878A2E9-75BF-400E-A39C-E275CD03BEF7}" type="presParOf" srcId="{7F9CF16F-2EC7-4BAA-812D-CABAB88CD793}" destId="{BBD612DF-E1D8-4911-902A-5E0DE3204368}" srcOrd="0" destOrd="0" presId="urn:microsoft.com/office/officeart/2005/8/layout/hierarchy2"/>
    <dgm:cxn modelId="{74BA8B2E-591B-4A76-9075-AC10523D2AD2}" type="presParOf" srcId="{EC58D687-DA6E-4DCD-82D8-3C11BC5AFA47}" destId="{E7D4882B-AB01-421A-A96F-A511EEA5BD5A}" srcOrd="1" destOrd="0" presId="urn:microsoft.com/office/officeart/2005/8/layout/hierarchy2"/>
    <dgm:cxn modelId="{39FECEFA-5B42-4639-834C-5C283DE9A5A4}" type="presParOf" srcId="{E7D4882B-AB01-421A-A96F-A511EEA5BD5A}" destId="{3D57FB47-A97B-4DAA-80B0-0657E34AFCC9}" srcOrd="0" destOrd="0" presId="urn:microsoft.com/office/officeart/2005/8/layout/hierarchy2"/>
    <dgm:cxn modelId="{05E7FD7F-E4AA-4A22-A101-2390404741DB}" type="presParOf" srcId="{E7D4882B-AB01-421A-A96F-A511EEA5BD5A}" destId="{053810BB-CA13-42F0-9636-F980571D83A4}" srcOrd="1" destOrd="0" presId="urn:microsoft.com/office/officeart/2005/8/layout/hierarchy2"/>
    <dgm:cxn modelId="{C6D77E98-8881-4372-9EF8-2A734449AB29}" type="presParOf" srcId="{EC58D687-DA6E-4DCD-82D8-3C11BC5AFA47}" destId="{43A571CB-1777-4E29-AA07-D24F80976725}" srcOrd="2" destOrd="0" presId="urn:microsoft.com/office/officeart/2005/8/layout/hierarchy2"/>
    <dgm:cxn modelId="{60416E8E-3137-4BAC-B19D-CBC51C82D2FC}" type="presParOf" srcId="{43A571CB-1777-4E29-AA07-D24F80976725}" destId="{E0821719-8A6E-4FA4-8B04-B9378844DC26}" srcOrd="0" destOrd="0" presId="urn:microsoft.com/office/officeart/2005/8/layout/hierarchy2"/>
    <dgm:cxn modelId="{67734F88-C380-45D7-8EC6-18C923825007}" type="presParOf" srcId="{EC58D687-DA6E-4DCD-82D8-3C11BC5AFA47}" destId="{2CD3B460-6A69-4FA6-9ECA-A4639A75359F}" srcOrd="3" destOrd="0" presId="urn:microsoft.com/office/officeart/2005/8/layout/hierarchy2"/>
    <dgm:cxn modelId="{750246C2-35DC-4079-8800-80157D691359}" type="presParOf" srcId="{2CD3B460-6A69-4FA6-9ECA-A4639A75359F}" destId="{C76CE96F-ACA2-4FBC-9A28-ABB8FF0BC217}" srcOrd="0" destOrd="0" presId="urn:microsoft.com/office/officeart/2005/8/layout/hierarchy2"/>
    <dgm:cxn modelId="{E2B1D5F5-F1A6-426E-B9CD-D872EB9707A2}" type="presParOf" srcId="{2CD3B460-6A69-4FA6-9ECA-A4639A75359F}" destId="{E4ECC7F3-DBB5-44DF-BB81-D6DAE7820E36}" srcOrd="1" destOrd="0" presId="urn:microsoft.com/office/officeart/2005/8/layout/hierarchy2"/>
    <dgm:cxn modelId="{E05DD719-7F34-4172-B3E9-9E63E395DC5D}" type="presParOf" srcId="{FF5C17DC-0355-40F0-87A0-ED7FD0DBC756}" destId="{22DC9CFD-D8D9-4D0B-A346-A088AC95EFEC}" srcOrd="2" destOrd="0" presId="urn:microsoft.com/office/officeart/2005/8/layout/hierarchy2"/>
    <dgm:cxn modelId="{40323D17-4AB1-4A7D-A3F6-D6856B89A47B}" type="presParOf" srcId="{22DC9CFD-D8D9-4D0B-A346-A088AC95EFEC}" destId="{A0217BFB-DA82-40F9-84D3-4D0BF4D21A0D}" srcOrd="0" destOrd="0" presId="urn:microsoft.com/office/officeart/2005/8/layout/hierarchy2"/>
    <dgm:cxn modelId="{F396072D-FB3E-48C8-85FE-91772FA5DA34}" type="presParOf" srcId="{FF5C17DC-0355-40F0-87A0-ED7FD0DBC756}" destId="{D118116C-FE49-4A3E-A34F-D16DC8C0FED9}" srcOrd="3" destOrd="0" presId="urn:microsoft.com/office/officeart/2005/8/layout/hierarchy2"/>
    <dgm:cxn modelId="{63162A05-892C-43F6-AD6A-0CE97EAA90B7}" type="presParOf" srcId="{D118116C-FE49-4A3E-A34F-D16DC8C0FED9}" destId="{265F66DE-B9A9-49E4-BA7D-5ADC95C87369}" srcOrd="0" destOrd="0" presId="urn:microsoft.com/office/officeart/2005/8/layout/hierarchy2"/>
    <dgm:cxn modelId="{EC636437-FE00-433D-BB53-1052716317C2}" type="presParOf" srcId="{D118116C-FE49-4A3E-A34F-D16DC8C0FED9}" destId="{1349C0DA-3CA1-4D72-BFBC-F0D1A9C4ACCB}" srcOrd="1" destOrd="0" presId="urn:microsoft.com/office/officeart/2005/8/layout/hierarchy2"/>
    <dgm:cxn modelId="{28804CC9-AC05-4B31-A3CA-EF4E3273518B}" type="presParOf" srcId="{1349C0DA-3CA1-4D72-BFBC-F0D1A9C4ACCB}" destId="{9C71E69C-AD5D-4BBE-ACEC-E208D9A250EB}" srcOrd="0" destOrd="0" presId="urn:microsoft.com/office/officeart/2005/8/layout/hierarchy2"/>
    <dgm:cxn modelId="{E775B7D6-01BD-480D-96AB-AB0B7B8BC39F}" type="presParOf" srcId="{9C71E69C-AD5D-4BBE-ACEC-E208D9A250EB}" destId="{68BB30BF-E5E7-462F-80B3-6D3BCABA3CC1}" srcOrd="0" destOrd="0" presId="urn:microsoft.com/office/officeart/2005/8/layout/hierarchy2"/>
    <dgm:cxn modelId="{D49044D5-1977-486C-9A60-7FF28E777988}" type="presParOf" srcId="{1349C0DA-3CA1-4D72-BFBC-F0D1A9C4ACCB}" destId="{34937E37-617F-4383-A75A-AE551455A8A5}" srcOrd="1" destOrd="0" presId="urn:microsoft.com/office/officeart/2005/8/layout/hierarchy2"/>
    <dgm:cxn modelId="{5AB10478-3F79-45E8-B40F-A037AD929E11}" type="presParOf" srcId="{34937E37-617F-4383-A75A-AE551455A8A5}" destId="{1E26A11C-FA65-41FA-99FD-ADD028504D08}" srcOrd="0" destOrd="0" presId="urn:microsoft.com/office/officeart/2005/8/layout/hierarchy2"/>
    <dgm:cxn modelId="{CF58C831-9BD4-4DB0-8F6B-D0747757A2F5}" type="presParOf" srcId="{34937E37-617F-4383-A75A-AE551455A8A5}" destId="{6CD42F0E-796F-4F35-AAFC-9F3A0A153811}" srcOrd="1" destOrd="0" presId="urn:microsoft.com/office/officeart/2005/8/layout/hierarchy2"/>
    <dgm:cxn modelId="{51602C7A-F876-4C75-8884-37C013F9A0DE}" type="presParOf" srcId="{1349C0DA-3CA1-4D72-BFBC-F0D1A9C4ACCB}" destId="{84F81920-4CB9-494A-85C4-820BED721289}" srcOrd="2" destOrd="0" presId="urn:microsoft.com/office/officeart/2005/8/layout/hierarchy2"/>
    <dgm:cxn modelId="{295FA884-BC60-4D59-AA9A-CA398A6BD3EF}" type="presParOf" srcId="{84F81920-4CB9-494A-85C4-820BED721289}" destId="{27DE15D7-CE73-40DB-AB67-4CE90E361A20}" srcOrd="0" destOrd="0" presId="urn:microsoft.com/office/officeart/2005/8/layout/hierarchy2"/>
    <dgm:cxn modelId="{2DEC83E9-BBE2-4B8A-A1B4-8A65A7E0AEE3}" type="presParOf" srcId="{1349C0DA-3CA1-4D72-BFBC-F0D1A9C4ACCB}" destId="{42BDAAED-1A94-4F5A-B205-A7929F94DAEF}" srcOrd="3" destOrd="0" presId="urn:microsoft.com/office/officeart/2005/8/layout/hierarchy2"/>
    <dgm:cxn modelId="{25A91F09-951C-45ED-AD94-D38717A22D1A}" type="presParOf" srcId="{42BDAAED-1A94-4F5A-B205-A7929F94DAEF}" destId="{989EBB08-A74E-487F-BBF4-3102C786C3F8}" srcOrd="0" destOrd="0" presId="urn:microsoft.com/office/officeart/2005/8/layout/hierarchy2"/>
    <dgm:cxn modelId="{329138EF-A554-4EDC-A655-15871263CFBA}" type="presParOf" srcId="{42BDAAED-1A94-4F5A-B205-A7929F94DAEF}" destId="{5C583E02-4F0C-46E2-A364-F9570FFB752B}" srcOrd="1" destOrd="0" presId="urn:microsoft.com/office/officeart/2005/8/layout/hierarchy2"/>
    <dgm:cxn modelId="{2ED7F254-F273-4F80-8F3D-2430B1D3035F}" type="presParOf" srcId="{FF5C17DC-0355-40F0-87A0-ED7FD0DBC756}" destId="{C66EB22E-D894-4A2A-8D76-3A787F502505}" srcOrd="4" destOrd="0" presId="urn:microsoft.com/office/officeart/2005/8/layout/hierarchy2"/>
    <dgm:cxn modelId="{1E5201E9-2894-4FC7-840D-0EF2AFCC54A3}" type="presParOf" srcId="{C66EB22E-D894-4A2A-8D76-3A787F502505}" destId="{EA06F768-8C1D-4786-AA45-8CEC2C92CFFC}" srcOrd="0" destOrd="0" presId="urn:microsoft.com/office/officeart/2005/8/layout/hierarchy2"/>
    <dgm:cxn modelId="{E658F7A4-725F-4744-9341-69FEF0C1AA2E}" type="presParOf" srcId="{FF5C17DC-0355-40F0-87A0-ED7FD0DBC756}" destId="{59C19A38-23FF-4948-B560-A295178BE5AB}" srcOrd="5" destOrd="0" presId="urn:microsoft.com/office/officeart/2005/8/layout/hierarchy2"/>
    <dgm:cxn modelId="{E767E757-0798-42AE-A176-E86AF470E493}" type="presParOf" srcId="{59C19A38-23FF-4948-B560-A295178BE5AB}" destId="{16056EF6-185D-48D4-A09B-B4863EEB584F}" srcOrd="0" destOrd="0" presId="urn:microsoft.com/office/officeart/2005/8/layout/hierarchy2"/>
    <dgm:cxn modelId="{8B2805F6-6F44-4773-899F-A93753CE8D92}" type="presParOf" srcId="{59C19A38-23FF-4948-B560-A295178BE5AB}" destId="{62280FB9-E483-4B70-891B-40716E02B2A4}" srcOrd="1" destOrd="0" presId="urn:microsoft.com/office/officeart/2005/8/layout/hierarchy2"/>
    <dgm:cxn modelId="{CE96F321-270D-4F72-BBBA-FE1420092848}" type="presParOf" srcId="{62280FB9-E483-4B70-891B-40716E02B2A4}" destId="{C3BD0B3F-0597-494D-B6F8-44209BE82B68}" srcOrd="0" destOrd="0" presId="urn:microsoft.com/office/officeart/2005/8/layout/hierarchy2"/>
    <dgm:cxn modelId="{0ACCEE9E-E545-4CA6-861E-B0FB8C300F35}" type="presParOf" srcId="{C3BD0B3F-0597-494D-B6F8-44209BE82B68}" destId="{BE526219-EF80-4B20-A173-958ED69631C8}" srcOrd="0" destOrd="0" presId="urn:microsoft.com/office/officeart/2005/8/layout/hierarchy2"/>
    <dgm:cxn modelId="{BC7629D6-1D89-451C-9403-906FD7CDE21B}" type="presParOf" srcId="{62280FB9-E483-4B70-891B-40716E02B2A4}" destId="{E9D6C2F8-2375-431B-B15C-3E280E8EAEA5}" srcOrd="1" destOrd="0" presId="urn:microsoft.com/office/officeart/2005/8/layout/hierarchy2"/>
    <dgm:cxn modelId="{6A700F2D-04EC-45FA-BBEE-A70FA829AE39}" type="presParOf" srcId="{E9D6C2F8-2375-431B-B15C-3E280E8EAEA5}" destId="{A4D6D535-0799-4F88-87E4-3B9D0A0D6D55}" srcOrd="0" destOrd="0" presId="urn:microsoft.com/office/officeart/2005/8/layout/hierarchy2"/>
    <dgm:cxn modelId="{A9A75A5C-5DE2-4C29-A811-014FDCC5D7A1}" type="presParOf" srcId="{E9D6C2F8-2375-431B-B15C-3E280E8EAEA5}" destId="{F385277D-27E2-415D-B43E-F5E381776134}" srcOrd="1" destOrd="0" presId="urn:microsoft.com/office/officeart/2005/8/layout/hierarchy2"/>
    <dgm:cxn modelId="{C2C8BDC3-D21B-4C40-B360-EB4786B7834B}" type="presParOf" srcId="{62280FB9-E483-4B70-891B-40716E02B2A4}" destId="{3F80112C-F7FB-4CF7-9434-EE9BBDA757E9}" srcOrd="2" destOrd="0" presId="urn:microsoft.com/office/officeart/2005/8/layout/hierarchy2"/>
    <dgm:cxn modelId="{AE5AE2FD-523A-4C1D-AB47-9F1CD6D0E851}" type="presParOf" srcId="{3F80112C-F7FB-4CF7-9434-EE9BBDA757E9}" destId="{9AB9B8EA-D962-4191-8957-E0BB9154B5D9}" srcOrd="0" destOrd="0" presId="urn:microsoft.com/office/officeart/2005/8/layout/hierarchy2"/>
    <dgm:cxn modelId="{0ECB88EE-F821-4CE6-8F2A-8BCAF511E102}" type="presParOf" srcId="{62280FB9-E483-4B70-891B-40716E02B2A4}" destId="{18B26864-8967-4A40-A8D7-79AC9FCC6633}" srcOrd="3" destOrd="0" presId="urn:microsoft.com/office/officeart/2005/8/layout/hierarchy2"/>
    <dgm:cxn modelId="{9B02C0AA-1D35-46C6-B9BA-0EEC680EC500}" type="presParOf" srcId="{18B26864-8967-4A40-A8D7-79AC9FCC6633}" destId="{60F03A80-0A4A-468F-BEC0-D993592276C4}" srcOrd="0" destOrd="0" presId="urn:microsoft.com/office/officeart/2005/8/layout/hierarchy2"/>
    <dgm:cxn modelId="{0E229901-909C-4E4F-AEB5-CB1E38836C46}" type="presParOf" srcId="{18B26864-8967-4A40-A8D7-79AC9FCC6633}" destId="{3C663B10-57B2-4AA9-A56F-A0C8B6F36A35}" srcOrd="1" destOrd="0" presId="urn:microsoft.com/office/officeart/2005/8/layout/hierarchy2"/>
    <dgm:cxn modelId="{C55D5359-05D0-434F-A2B8-5F03479C77BC}" type="presParOf" srcId="{FF5C17DC-0355-40F0-87A0-ED7FD0DBC756}" destId="{F9954566-2813-41DD-8FD5-263F5DEF1D0C}" srcOrd="6" destOrd="0" presId="urn:microsoft.com/office/officeart/2005/8/layout/hierarchy2"/>
    <dgm:cxn modelId="{3365915E-4871-455A-BA15-C6F061DEF9A8}" type="presParOf" srcId="{F9954566-2813-41DD-8FD5-263F5DEF1D0C}" destId="{90BFD569-D148-461E-974A-78DFEC3788B0}" srcOrd="0" destOrd="0" presId="urn:microsoft.com/office/officeart/2005/8/layout/hierarchy2"/>
    <dgm:cxn modelId="{CB2BFB4F-409B-461E-9938-FAD6718676C9}" type="presParOf" srcId="{FF5C17DC-0355-40F0-87A0-ED7FD0DBC756}" destId="{578DB39F-F9DF-4095-A890-C410ADAA9749}" srcOrd="7" destOrd="0" presId="urn:microsoft.com/office/officeart/2005/8/layout/hierarchy2"/>
    <dgm:cxn modelId="{0F50C0FF-62CC-4263-AB6F-9F2550350D64}" type="presParOf" srcId="{578DB39F-F9DF-4095-A890-C410ADAA9749}" destId="{17BEE551-1DD6-4382-86B4-2FD87A12AE79}" srcOrd="0" destOrd="0" presId="urn:microsoft.com/office/officeart/2005/8/layout/hierarchy2"/>
    <dgm:cxn modelId="{83BA6117-F710-4014-8F14-712D0D7D051B}" type="presParOf" srcId="{578DB39F-F9DF-4095-A890-C410ADAA9749}" destId="{EA0B96EA-73DD-45D8-BDA1-ED274EDAF162}" srcOrd="1" destOrd="0" presId="urn:microsoft.com/office/officeart/2005/8/layout/hierarchy2"/>
    <dgm:cxn modelId="{B743C675-A686-4188-9F22-6EA5E32CA0A0}" type="presParOf" srcId="{EA0B96EA-73DD-45D8-BDA1-ED274EDAF162}" destId="{355C990F-C286-4FF5-9F8C-2CDCD89F01E0}" srcOrd="0" destOrd="0" presId="urn:microsoft.com/office/officeart/2005/8/layout/hierarchy2"/>
    <dgm:cxn modelId="{DE7E6D5D-7631-4832-A9B4-CD9CAF15AB3B}" type="presParOf" srcId="{355C990F-C286-4FF5-9F8C-2CDCD89F01E0}" destId="{402886ED-DB9E-4C68-AA8C-1FD0DB79D5D1}" srcOrd="0" destOrd="0" presId="urn:microsoft.com/office/officeart/2005/8/layout/hierarchy2"/>
    <dgm:cxn modelId="{EB0A33C6-D6A5-4D88-9403-2FDB5F4122CE}" type="presParOf" srcId="{EA0B96EA-73DD-45D8-BDA1-ED274EDAF162}" destId="{7241AD27-9173-4F90-A06D-DAC8764910E1}" srcOrd="1" destOrd="0" presId="urn:microsoft.com/office/officeart/2005/8/layout/hierarchy2"/>
    <dgm:cxn modelId="{EF066602-D37B-4F8B-AAE3-236195EBDA74}" type="presParOf" srcId="{7241AD27-9173-4F90-A06D-DAC8764910E1}" destId="{280CDA1C-8593-492D-9A23-F826A4C6011A}" srcOrd="0" destOrd="0" presId="urn:microsoft.com/office/officeart/2005/8/layout/hierarchy2"/>
    <dgm:cxn modelId="{39C7DAB2-E610-4A19-9DC0-B333D851E9F9}" type="presParOf" srcId="{7241AD27-9173-4F90-A06D-DAC8764910E1}" destId="{4F2974A5-9505-4BDB-A9DA-DC5446BE22EB}" srcOrd="1" destOrd="0" presId="urn:microsoft.com/office/officeart/2005/8/layout/hierarchy2"/>
    <dgm:cxn modelId="{242C41C8-F0F3-45CA-BD5E-12EC9D4DDE4F}" type="presParOf" srcId="{EA0B96EA-73DD-45D8-BDA1-ED274EDAF162}" destId="{61715DA9-4A08-469F-BC72-AF277EC36DCD}" srcOrd="2" destOrd="0" presId="urn:microsoft.com/office/officeart/2005/8/layout/hierarchy2"/>
    <dgm:cxn modelId="{5EE7C3D0-210B-40E2-B165-47E864CA07BD}" type="presParOf" srcId="{61715DA9-4A08-469F-BC72-AF277EC36DCD}" destId="{D7AB2E6F-DF8D-4FBB-8F78-726194FA83E4}" srcOrd="0" destOrd="0" presId="urn:microsoft.com/office/officeart/2005/8/layout/hierarchy2"/>
    <dgm:cxn modelId="{22D4923E-A7C4-4DD1-8908-467979972BC9}" type="presParOf" srcId="{EA0B96EA-73DD-45D8-BDA1-ED274EDAF162}" destId="{3E14966D-82C5-4BB8-BA39-A97018073412}" srcOrd="3" destOrd="0" presId="urn:microsoft.com/office/officeart/2005/8/layout/hierarchy2"/>
    <dgm:cxn modelId="{4D406DDE-8B90-4162-8C05-0BA58C677259}" type="presParOf" srcId="{3E14966D-82C5-4BB8-BA39-A97018073412}" destId="{93D60FB1-8A72-4246-AB74-925D57EBE105}" srcOrd="0" destOrd="0" presId="urn:microsoft.com/office/officeart/2005/8/layout/hierarchy2"/>
    <dgm:cxn modelId="{046102AD-DA41-4486-8FFD-BE809401CFE3}" type="presParOf" srcId="{3E14966D-82C5-4BB8-BA39-A97018073412}" destId="{4336DDE0-FD54-4DF4-940A-526F114587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26E8B-A615-4743-AF5C-0AAA33E5A8C9}">
      <dsp:nvSpPr>
        <dsp:cNvPr id="0" name=""/>
        <dsp:cNvSpPr/>
      </dsp:nvSpPr>
      <dsp:spPr>
        <a:xfrm>
          <a:off x="0" y="2109137"/>
          <a:ext cx="2812513" cy="1615390"/>
        </a:xfrm>
        <a:prstGeom prst="roundRect">
          <a:avLst>
            <a:gd name="adj" fmla="val 10000"/>
          </a:avLst>
        </a:prstGeom>
        <a:solidFill>
          <a:srgbClr val="FDC4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0" strike="noStrike" kern="1200" spc="-1" dirty="0" smtClean="0">
              <a:solidFill>
                <a:srgbClr val="00BAD1"/>
              </a:solidFill>
              <a:uFill>
                <a:solidFill>
                  <a:srgbClr val="FFFFFF"/>
                </a:solidFill>
              </a:uFill>
              <a:latin typeface="Calibri"/>
            </a:rPr>
            <a:t>Formation des personnels en  Langue Vivante</a:t>
          </a:r>
          <a:endParaRPr lang="fr-FR" sz="2800" kern="1200" dirty="0"/>
        </a:p>
      </dsp:txBody>
      <dsp:txXfrm>
        <a:off x="47313" y="2156450"/>
        <a:ext cx="2717887" cy="1520764"/>
      </dsp:txXfrm>
    </dsp:sp>
    <dsp:sp modelId="{EEC2229F-8BC4-4946-AFD2-C817507B5132}">
      <dsp:nvSpPr>
        <dsp:cNvPr id="0" name=""/>
        <dsp:cNvSpPr/>
      </dsp:nvSpPr>
      <dsp:spPr>
        <a:xfrm rot="17899510">
          <a:off x="2110684" y="1725928"/>
          <a:ext cx="2670962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2670962" y="15321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3379391" y="1674476"/>
        <a:ext cx="133548" cy="133548"/>
      </dsp:txXfrm>
    </dsp:sp>
    <dsp:sp modelId="{BBACE1B3-3853-4F59-A02D-132784E53A47}">
      <dsp:nvSpPr>
        <dsp:cNvPr id="0" name=""/>
        <dsp:cNvSpPr/>
      </dsp:nvSpPr>
      <dsp:spPr>
        <a:xfrm>
          <a:off x="4079818" y="5488"/>
          <a:ext cx="7200007" cy="1120357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478 enseignants du 1</a:t>
          </a:r>
          <a:r>
            <a:rPr lang="fr-FR" sz="2600" b="0" strike="noStrike" kern="1200" spc="-1" baseline="30000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er</a:t>
          </a:r>
          <a:r>
            <a:rPr lang="fr-FR" sz="26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 degré sur les 2 départements</a:t>
          </a:r>
          <a:endParaRPr lang="fr-FR" sz="2600" kern="1200" dirty="0"/>
        </a:p>
      </dsp:txBody>
      <dsp:txXfrm>
        <a:off x="4112632" y="38302"/>
        <a:ext cx="7134379" cy="1054729"/>
      </dsp:txXfrm>
    </dsp:sp>
    <dsp:sp modelId="{1C1060E1-C039-4B6F-8EF7-7625B612D842}">
      <dsp:nvSpPr>
        <dsp:cNvPr id="0" name=""/>
        <dsp:cNvSpPr/>
      </dsp:nvSpPr>
      <dsp:spPr>
        <a:xfrm rot="19157868">
          <a:off x="2610333" y="2356441"/>
          <a:ext cx="1671664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671664" y="15321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3404374" y="2329971"/>
        <a:ext cx="83583" cy="83583"/>
      </dsp:txXfrm>
    </dsp:sp>
    <dsp:sp modelId="{3F67E28D-8DC5-45E7-9860-B0315EE34787}">
      <dsp:nvSpPr>
        <dsp:cNvPr id="0" name=""/>
        <dsp:cNvSpPr/>
      </dsp:nvSpPr>
      <dsp:spPr>
        <a:xfrm>
          <a:off x="4079818" y="1277877"/>
          <a:ext cx="7200007" cy="1097633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7 professeurs stagiaires</a:t>
          </a:r>
          <a:endParaRPr lang="fr-FR" sz="2600" kern="1200" dirty="0"/>
        </a:p>
      </dsp:txBody>
      <dsp:txXfrm>
        <a:off x="4111967" y="1310026"/>
        <a:ext cx="7135709" cy="1033335"/>
      </dsp:txXfrm>
    </dsp:sp>
    <dsp:sp modelId="{FF6EC144-29FE-452F-BE80-7EE5D486957E}">
      <dsp:nvSpPr>
        <dsp:cNvPr id="0" name=""/>
        <dsp:cNvSpPr/>
      </dsp:nvSpPr>
      <dsp:spPr>
        <a:xfrm rot="388216">
          <a:off x="2808451" y="2973373"/>
          <a:ext cx="1275428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275428" y="15321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414280" y="2956809"/>
        <a:ext cx="63771" cy="63771"/>
      </dsp:txXfrm>
    </dsp:sp>
    <dsp:sp modelId="{B8270C5B-155F-403E-80D1-E693CA2E3CBE}">
      <dsp:nvSpPr>
        <dsp:cNvPr id="0" name=""/>
        <dsp:cNvSpPr/>
      </dsp:nvSpPr>
      <dsp:spPr>
        <a:xfrm>
          <a:off x="4079818" y="2527542"/>
          <a:ext cx="7200007" cy="1066031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12 Conseillers Pédagogiques de Circonscription</a:t>
          </a:r>
          <a:endParaRPr lang="fr-FR" sz="2600" kern="1200" dirty="0"/>
        </a:p>
      </dsp:txBody>
      <dsp:txXfrm>
        <a:off x="4111041" y="2558765"/>
        <a:ext cx="7137561" cy="1003585"/>
      </dsp:txXfrm>
    </dsp:sp>
    <dsp:sp modelId="{F4B37B1C-1705-4CFC-9B2B-09365F24382B}">
      <dsp:nvSpPr>
        <dsp:cNvPr id="0" name=""/>
        <dsp:cNvSpPr/>
      </dsp:nvSpPr>
      <dsp:spPr>
        <a:xfrm rot="2808511">
          <a:off x="2520367" y="3576483"/>
          <a:ext cx="1851597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1851597" y="15321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3399876" y="3545515"/>
        <a:ext cx="92579" cy="92579"/>
      </dsp:txXfrm>
    </dsp:sp>
    <dsp:sp modelId="{D9AC1A7D-67AB-4F87-912C-D8F294DD6780}">
      <dsp:nvSpPr>
        <dsp:cNvPr id="0" name=""/>
        <dsp:cNvSpPr/>
      </dsp:nvSpPr>
      <dsp:spPr>
        <a:xfrm>
          <a:off x="4079818" y="3745604"/>
          <a:ext cx="7200007" cy="104234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1 Inspecteur de l’Éducation nationale 1</a:t>
          </a:r>
          <a:r>
            <a:rPr lang="fr-FR" sz="2600" b="0" strike="noStrike" kern="1200" spc="-1" baseline="30000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er</a:t>
          </a:r>
          <a:r>
            <a:rPr lang="fr-FR" sz="26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 degré</a:t>
          </a:r>
          <a:endParaRPr lang="fr-FR" sz="2600" kern="1200" dirty="0"/>
        </a:p>
      </dsp:txBody>
      <dsp:txXfrm>
        <a:off x="4110347" y="3776133"/>
        <a:ext cx="7138949" cy="981287"/>
      </dsp:txXfrm>
    </dsp:sp>
    <dsp:sp modelId="{2E95AD6C-2160-4D74-99CD-9431C72D758B}">
      <dsp:nvSpPr>
        <dsp:cNvPr id="0" name=""/>
        <dsp:cNvSpPr/>
      </dsp:nvSpPr>
      <dsp:spPr>
        <a:xfrm rot="3802038">
          <a:off x="2032612" y="4165083"/>
          <a:ext cx="2827106" cy="30643"/>
        </a:xfrm>
        <a:custGeom>
          <a:avLst/>
          <a:gdLst/>
          <a:ahLst/>
          <a:cxnLst/>
          <a:rect l="0" t="0" r="0" b="0"/>
          <a:pathLst>
            <a:path>
              <a:moveTo>
                <a:pt x="0" y="15321"/>
              </a:moveTo>
              <a:lnTo>
                <a:pt x="2827106" y="15321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3375488" y="4109728"/>
        <a:ext cx="141355" cy="141355"/>
      </dsp:txXfrm>
    </dsp:sp>
    <dsp:sp modelId="{BEED4966-26FB-413B-ADBD-D8E33EC7F370}">
      <dsp:nvSpPr>
        <dsp:cNvPr id="0" name=""/>
        <dsp:cNvSpPr/>
      </dsp:nvSpPr>
      <dsp:spPr>
        <a:xfrm>
          <a:off x="4079818" y="4939980"/>
          <a:ext cx="7200007" cy="1007996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Renforcement des liens École/Collège</a:t>
          </a:r>
          <a:endParaRPr lang="fr-FR" sz="2600" b="0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</dsp:txBody>
      <dsp:txXfrm>
        <a:off x="4109341" y="4969503"/>
        <a:ext cx="7140961" cy="948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FF24A-5F7D-45F5-8368-5C5742869392}">
      <dsp:nvSpPr>
        <dsp:cNvPr id="0" name=""/>
        <dsp:cNvSpPr/>
      </dsp:nvSpPr>
      <dsp:spPr>
        <a:xfrm>
          <a:off x="2298" y="2699306"/>
          <a:ext cx="3003711" cy="1501855"/>
        </a:xfrm>
        <a:prstGeom prst="roundRect">
          <a:avLst>
            <a:gd name="adj" fmla="val 10000"/>
          </a:avLst>
        </a:prstGeom>
        <a:solidFill>
          <a:srgbClr val="FDC4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Calibri"/>
            </a:rPr>
            <a:t>Impact sur les élèves</a:t>
          </a:r>
          <a:endParaRPr lang="fr-FR" sz="2200" kern="1200" dirty="0"/>
        </a:p>
      </dsp:txBody>
      <dsp:txXfrm>
        <a:off x="46286" y="2743294"/>
        <a:ext cx="2915735" cy="1413879"/>
      </dsp:txXfrm>
    </dsp:sp>
    <dsp:sp modelId="{CDF8B1F9-2F01-4C55-8D9E-8F3806842528}">
      <dsp:nvSpPr>
        <dsp:cNvPr id="0" name=""/>
        <dsp:cNvSpPr/>
      </dsp:nvSpPr>
      <dsp:spPr>
        <a:xfrm rot="18975973">
          <a:off x="2767547" y="2833657"/>
          <a:ext cx="1719020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719020" y="22390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3584082" y="2813071"/>
        <a:ext cx="85951" cy="85951"/>
      </dsp:txXfrm>
    </dsp:sp>
    <dsp:sp modelId="{83FADF55-B261-4E81-AED5-C1E92674374E}">
      <dsp:nvSpPr>
        <dsp:cNvPr id="0" name=""/>
        <dsp:cNvSpPr/>
      </dsp:nvSpPr>
      <dsp:spPr>
        <a:xfrm>
          <a:off x="4248105" y="1510932"/>
          <a:ext cx="3003711" cy="150185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1370 élèves du CP au CM2</a:t>
          </a:r>
          <a:endParaRPr lang="fr-FR" sz="2200" kern="1200" dirty="0"/>
        </a:p>
      </dsp:txBody>
      <dsp:txXfrm>
        <a:off x="4292093" y="1554920"/>
        <a:ext cx="2915735" cy="1413879"/>
      </dsp:txXfrm>
    </dsp:sp>
    <dsp:sp modelId="{8BF3401B-8EA7-4A9A-95A9-449BAD362419}">
      <dsp:nvSpPr>
        <dsp:cNvPr id="0" name=""/>
        <dsp:cNvSpPr/>
      </dsp:nvSpPr>
      <dsp:spPr>
        <a:xfrm rot="19206170">
          <a:off x="7075686" y="1754198"/>
          <a:ext cx="1513137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513137" y="22390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7794426" y="1738759"/>
        <a:ext cx="75656" cy="75656"/>
      </dsp:txXfrm>
    </dsp:sp>
    <dsp:sp modelId="{CCDE9A17-ADEC-4497-9D37-B8C3BBE4CB91}">
      <dsp:nvSpPr>
        <dsp:cNvPr id="0" name=""/>
        <dsp:cNvSpPr/>
      </dsp:nvSpPr>
      <dsp:spPr>
        <a:xfrm>
          <a:off x="8412692" y="540388"/>
          <a:ext cx="3003711" cy="150185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Journée Langue : 250 élèves</a:t>
          </a:r>
          <a:endParaRPr lang="fr-FR" sz="2200" kern="1200" dirty="0"/>
        </a:p>
      </dsp:txBody>
      <dsp:txXfrm>
        <a:off x="8456680" y="584376"/>
        <a:ext cx="2915735" cy="1413879"/>
      </dsp:txXfrm>
    </dsp:sp>
    <dsp:sp modelId="{2A57F4F9-D7EA-4FCE-9D63-D8B8C0551AF9}">
      <dsp:nvSpPr>
        <dsp:cNvPr id="0" name=""/>
        <dsp:cNvSpPr/>
      </dsp:nvSpPr>
      <dsp:spPr>
        <a:xfrm rot="1985637">
          <a:off x="7139424" y="2617765"/>
          <a:ext cx="1385661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385661" y="22390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7797613" y="2605513"/>
        <a:ext cx="69283" cy="69283"/>
      </dsp:txXfrm>
    </dsp:sp>
    <dsp:sp modelId="{4DEF24DE-C64E-4FFE-A70E-AB1C614909FE}">
      <dsp:nvSpPr>
        <dsp:cNvPr id="0" name=""/>
        <dsp:cNvSpPr/>
      </dsp:nvSpPr>
      <dsp:spPr>
        <a:xfrm>
          <a:off x="8412692" y="2267522"/>
          <a:ext cx="3003711" cy="150185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eTwinning : 600 élèves investis pour l’année 2017/2018</a:t>
          </a:r>
          <a:endParaRPr lang="fr-FR" sz="2200" kern="1200" dirty="0"/>
        </a:p>
      </dsp:txBody>
      <dsp:txXfrm>
        <a:off x="8456680" y="2311510"/>
        <a:ext cx="2915735" cy="1413879"/>
      </dsp:txXfrm>
    </dsp:sp>
    <dsp:sp modelId="{976F42BD-0D60-408B-B6C1-C658F31AA14C}">
      <dsp:nvSpPr>
        <dsp:cNvPr id="0" name=""/>
        <dsp:cNvSpPr/>
      </dsp:nvSpPr>
      <dsp:spPr>
        <a:xfrm rot="2829178">
          <a:off x="2723364" y="4075519"/>
          <a:ext cx="1766776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766776" y="22390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3562583" y="4053740"/>
        <a:ext cx="88338" cy="88338"/>
      </dsp:txXfrm>
    </dsp:sp>
    <dsp:sp modelId="{E26386CF-3487-4B5C-AB8B-551F0781FD01}">
      <dsp:nvSpPr>
        <dsp:cNvPr id="0" name=""/>
        <dsp:cNvSpPr/>
      </dsp:nvSpPr>
      <dsp:spPr>
        <a:xfrm>
          <a:off x="4207495" y="3994656"/>
          <a:ext cx="3003711" cy="150185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4 Collèges</a:t>
          </a:r>
          <a:endParaRPr lang="fr-FR" sz="2200" kern="1200" dirty="0"/>
        </a:p>
      </dsp:txBody>
      <dsp:txXfrm>
        <a:off x="4251483" y="4038644"/>
        <a:ext cx="2915735" cy="1413879"/>
      </dsp:txXfrm>
    </dsp:sp>
    <dsp:sp modelId="{553C1AF4-B008-48CC-B4A5-65E6FC22662E}">
      <dsp:nvSpPr>
        <dsp:cNvPr id="0" name=""/>
        <dsp:cNvSpPr/>
      </dsp:nvSpPr>
      <dsp:spPr>
        <a:xfrm>
          <a:off x="7211207" y="4723194"/>
          <a:ext cx="1201484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201484" y="22390"/>
              </a:lnTo>
            </a:path>
          </a:pathLst>
        </a:custGeom>
        <a:noFill/>
        <a:ln w="25400" cap="flat" cmpd="sng" algn="ctr">
          <a:solidFill>
            <a:srgbClr val="00BAD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7781912" y="4715547"/>
        <a:ext cx="60074" cy="60074"/>
      </dsp:txXfrm>
    </dsp:sp>
    <dsp:sp modelId="{1AA8766A-8259-4A1E-8C36-08AB34BA8F2C}">
      <dsp:nvSpPr>
        <dsp:cNvPr id="0" name=""/>
        <dsp:cNvSpPr/>
      </dsp:nvSpPr>
      <dsp:spPr>
        <a:xfrm>
          <a:off x="8412692" y="3994656"/>
          <a:ext cx="3003711" cy="150185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9 classes de collège dont </a:t>
          </a:r>
          <a:endParaRPr lang="fr-FR" sz="2200" b="0" strike="noStrike" kern="1200" spc="-1" dirty="0" smtClean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- 58 élèves de SEGPA</a:t>
          </a:r>
          <a:endParaRPr lang="fr-FR" sz="2200" b="0" strike="noStrike" kern="1200" spc="-1" dirty="0" smtClean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0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- 15 élèves allophones</a:t>
          </a:r>
          <a:endParaRPr lang="fr-FR" sz="2200" kern="1200" dirty="0"/>
        </a:p>
      </dsp:txBody>
      <dsp:txXfrm>
        <a:off x="8456680" y="4038644"/>
        <a:ext cx="2915735" cy="14138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666D2-B510-4203-B77E-CFC99C1375BE}">
      <dsp:nvSpPr>
        <dsp:cNvPr id="0" name=""/>
        <dsp:cNvSpPr/>
      </dsp:nvSpPr>
      <dsp:spPr>
        <a:xfrm>
          <a:off x="268617" y="2391994"/>
          <a:ext cx="2757235" cy="1748868"/>
        </a:xfrm>
        <a:prstGeom prst="roundRect">
          <a:avLst>
            <a:gd name="adj" fmla="val 10000"/>
          </a:avLst>
        </a:prstGeom>
        <a:solidFill>
          <a:srgbClr val="FDC4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strike="noStrike" kern="1200" spc="-1" dirty="0" smtClean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des compétences professionnelles</a:t>
          </a:r>
          <a:endParaRPr lang="fr-FR" sz="2400" kern="1200" dirty="0"/>
        </a:p>
      </dsp:txBody>
      <dsp:txXfrm>
        <a:off x="319840" y="2443217"/>
        <a:ext cx="2654789" cy="1646422"/>
      </dsp:txXfrm>
    </dsp:sp>
    <dsp:sp modelId="{3BDECE0D-63AB-482E-BAAB-53A54E9942D3}">
      <dsp:nvSpPr>
        <dsp:cNvPr id="0" name=""/>
        <dsp:cNvSpPr/>
      </dsp:nvSpPr>
      <dsp:spPr>
        <a:xfrm rot="17005110">
          <a:off x="2016268" y="1976685"/>
          <a:ext cx="2629336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2629336" y="10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3265203" y="1921916"/>
        <a:ext cx="131466" cy="131466"/>
      </dsp:txXfrm>
    </dsp:sp>
    <dsp:sp modelId="{3FB729BF-A2AC-4778-AA36-024328E19A4B}">
      <dsp:nvSpPr>
        <dsp:cNvPr id="0" name=""/>
        <dsp:cNvSpPr/>
      </dsp:nvSpPr>
      <dsp:spPr>
        <a:xfrm>
          <a:off x="3636021" y="53173"/>
          <a:ext cx="2781752" cy="131139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i="1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Accompagner l'individu et le collectif</a:t>
          </a:r>
          <a:endParaRPr lang="fr-FR" sz="2400" kern="1200" dirty="0"/>
        </a:p>
      </dsp:txBody>
      <dsp:txXfrm>
        <a:off x="3674430" y="91582"/>
        <a:ext cx="2704934" cy="1234577"/>
      </dsp:txXfrm>
    </dsp:sp>
    <dsp:sp modelId="{7F9CF16F-2EC7-4BAA-812D-CABAB88CD793}">
      <dsp:nvSpPr>
        <dsp:cNvPr id="0" name=""/>
        <dsp:cNvSpPr/>
      </dsp:nvSpPr>
      <dsp:spPr>
        <a:xfrm rot="19900453">
          <a:off x="6392420" y="597437"/>
          <a:ext cx="423486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423486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93576" y="597814"/>
        <a:ext cx="21174" cy="21174"/>
      </dsp:txXfrm>
    </dsp:sp>
    <dsp:sp modelId="{3D57FB47-A97B-4DAA-80B0-0657E34AFCC9}">
      <dsp:nvSpPr>
        <dsp:cNvPr id="0" name=""/>
        <dsp:cNvSpPr/>
      </dsp:nvSpPr>
      <dsp:spPr>
        <a:xfrm>
          <a:off x="6790553" y="182629"/>
          <a:ext cx="5060268" cy="65060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Réseau professionnel élargi Evolution de carrière   </a:t>
          </a:r>
          <a:endParaRPr lang="fr-FR" sz="1400" kern="1200" dirty="0"/>
        </a:p>
      </dsp:txBody>
      <dsp:txXfrm>
        <a:off x="6809609" y="201685"/>
        <a:ext cx="5022156" cy="612495"/>
      </dsp:txXfrm>
    </dsp:sp>
    <dsp:sp modelId="{43A571CB-1777-4E29-AA07-D24F80976725}">
      <dsp:nvSpPr>
        <dsp:cNvPr id="0" name=""/>
        <dsp:cNvSpPr/>
      </dsp:nvSpPr>
      <dsp:spPr>
        <a:xfrm rot="3397959">
          <a:off x="6265276" y="980932"/>
          <a:ext cx="677775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677775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87219" y="974952"/>
        <a:ext cx="33888" cy="33888"/>
      </dsp:txXfrm>
    </dsp:sp>
    <dsp:sp modelId="{C76CE96F-ACA2-4FBC-9A28-ABB8FF0BC217}">
      <dsp:nvSpPr>
        <dsp:cNvPr id="0" name=""/>
        <dsp:cNvSpPr/>
      </dsp:nvSpPr>
      <dsp:spPr>
        <a:xfrm>
          <a:off x="6790553" y="949619"/>
          <a:ext cx="5060268" cy="65060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PEACE-E   présenté dans les différentes instances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de carrière</a:t>
          </a:r>
          <a:endParaRPr lang="fr-FR" sz="1400" kern="1200" dirty="0"/>
        </a:p>
      </dsp:txBody>
      <dsp:txXfrm>
        <a:off x="6809609" y="968675"/>
        <a:ext cx="5022156" cy="612495"/>
      </dsp:txXfrm>
    </dsp:sp>
    <dsp:sp modelId="{22DC9CFD-D8D9-4D0B-A346-A088AC95EFEC}">
      <dsp:nvSpPr>
        <dsp:cNvPr id="0" name=""/>
        <dsp:cNvSpPr/>
      </dsp:nvSpPr>
      <dsp:spPr>
        <a:xfrm rot="18105245">
          <a:off x="2775863" y="2806746"/>
          <a:ext cx="1055415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1055415" y="10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277185" y="2791326"/>
        <a:ext cx="52770" cy="52770"/>
      </dsp:txXfrm>
    </dsp:sp>
    <dsp:sp modelId="{265F66DE-B9A9-49E4-BA7D-5ADC95C87369}">
      <dsp:nvSpPr>
        <dsp:cNvPr id="0" name=""/>
        <dsp:cNvSpPr/>
      </dsp:nvSpPr>
      <dsp:spPr>
        <a:xfrm>
          <a:off x="3581290" y="1713296"/>
          <a:ext cx="2781752" cy="131139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i="1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Mettre en œuvre, animer</a:t>
          </a:r>
          <a:endParaRPr lang="fr-FR" sz="2400" kern="1200" dirty="0"/>
        </a:p>
      </dsp:txBody>
      <dsp:txXfrm>
        <a:off x="3619699" y="1751705"/>
        <a:ext cx="2704934" cy="1234577"/>
      </dsp:txXfrm>
    </dsp:sp>
    <dsp:sp modelId="{9C71E69C-AD5D-4BBE-ACEC-E208D9A250EB}">
      <dsp:nvSpPr>
        <dsp:cNvPr id="0" name=""/>
        <dsp:cNvSpPr/>
      </dsp:nvSpPr>
      <dsp:spPr>
        <a:xfrm rot="19354864">
          <a:off x="6307657" y="2194488"/>
          <a:ext cx="538281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538281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63341" y="2191996"/>
        <a:ext cx="26914" cy="26914"/>
      </dsp:txXfrm>
    </dsp:sp>
    <dsp:sp modelId="{1E26A11C-FA65-41FA-99FD-ADD028504D08}">
      <dsp:nvSpPr>
        <dsp:cNvPr id="0" name=""/>
        <dsp:cNvSpPr/>
      </dsp:nvSpPr>
      <dsp:spPr>
        <a:xfrm>
          <a:off x="6790553" y="1716609"/>
          <a:ext cx="5060268" cy="65060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Démarche actionnelle</a:t>
          </a:r>
          <a:endParaRPr lang="fr-FR" sz="1400" kern="1200" dirty="0"/>
        </a:p>
      </dsp:txBody>
      <dsp:txXfrm>
        <a:off x="6809609" y="1735665"/>
        <a:ext cx="5022156" cy="612495"/>
      </dsp:txXfrm>
    </dsp:sp>
    <dsp:sp modelId="{84F81920-4CB9-494A-85C4-820BED721289}">
      <dsp:nvSpPr>
        <dsp:cNvPr id="0" name=""/>
        <dsp:cNvSpPr/>
      </dsp:nvSpPr>
      <dsp:spPr>
        <a:xfrm rot="2749135">
          <a:off x="6270087" y="2577984"/>
          <a:ext cx="613421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613421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61463" y="2573613"/>
        <a:ext cx="30671" cy="30671"/>
      </dsp:txXfrm>
    </dsp:sp>
    <dsp:sp modelId="{989EBB08-A74E-487F-BBF4-3102C786C3F8}">
      <dsp:nvSpPr>
        <dsp:cNvPr id="0" name=""/>
        <dsp:cNvSpPr/>
      </dsp:nvSpPr>
      <dsp:spPr>
        <a:xfrm>
          <a:off x="6790553" y="2483599"/>
          <a:ext cx="5060268" cy="65060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Animations pédagogiques en LV Modalités et contenus</a:t>
          </a:r>
          <a:endParaRPr lang="fr-FR" sz="1400" b="0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</dsp:txBody>
      <dsp:txXfrm>
        <a:off x="6809609" y="2502655"/>
        <a:ext cx="5022156" cy="612495"/>
      </dsp:txXfrm>
    </dsp:sp>
    <dsp:sp modelId="{C66EB22E-D894-4A2A-8D76-3A787F502505}">
      <dsp:nvSpPr>
        <dsp:cNvPr id="0" name=""/>
        <dsp:cNvSpPr/>
      </dsp:nvSpPr>
      <dsp:spPr>
        <a:xfrm rot="3393498">
          <a:off x="2843556" y="3594319"/>
          <a:ext cx="812165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812165" y="10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229335" y="3584979"/>
        <a:ext cx="40608" cy="40608"/>
      </dsp:txXfrm>
    </dsp:sp>
    <dsp:sp modelId="{16056EF6-185D-48D4-A09B-B4863EEB584F}">
      <dsp:nvSpPr>
        <dsp:cNvPr id="0" name=""/>
        <dsp:cNvSpPr/>
      </dsp:nvSpPr>
      <dsp:spPr>
        <a:xfrm>
          <a:off x="3473427" y="3288440"/>
          <a:ext cx="2781752" cy="131139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i="1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Penser, concevoir, élaborer</a:t>
          </a:r>
          <a:endParaRPr lang="fr-FR" sz="2400" kern="1200" dirty="0"/>
        </a:p>
      </dsp:txBody>
      <dsp:txXfrm>
        <a:off x="3511836" y="3326849"/>
        <a:ext cx="2704934" cy="1234577"/>
      </dsp:txXfrm>
    </dsp:sp>
    <dsp:sp modelId="{C3BD0B3F-0597-494D-B6F8-44209BE82B68}">
      <dsp:nvSpPr>
        <dsp:cNvPr id="0" name=""/>
        <dsp:cNvSpPr/>
      </dsp:nvSpPr>
      <dsp:spPr>
        <a:xfrm rot="19531583">
          <a:off x="6198156" y="3749379"/>
          <a:ext cx="649420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649420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06631" y="3744108"/>
        <a:ext cx="32471" cy="32471"/>
      </dsp:txXfrm>
    </dsp:sp>
    <dsp:sp modelId="{A4D6D535-0799-4F88-87E4-3B9D0A0D6D55}">
      <dsp:nvSpPr>
        <dsp:cNvPr id="0" name=""/>
        <dsp:cNvSpPr/>
      </dsp:nvSpPr>
      <dsp:spPr>
        <a:xfrm>
          <a:off x="6790553" y="3250589"/>
          <a:ext cx="5070448" cy="65191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Utilisation de nouveaux outils numériques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Mise en place de projets  eTwinning</a:t>
          </a:r>
          <a:endParaRPr lang="fr-FR" sz="1400" kern="1200" dirty="0"/>
        </a:p>
      </dsp:txBody>
      <dsp:txXfrm>
        <a:off x="6809647" y="3269683"/>
        <a:ext cx="5032260" cy="613731"/>
      </dsp:txXfrm>
    </dsp:sp>
    <dsp:sp modelId="{3F80112C-F7FB-4CF7-9434-EE9BBDA757E9}">
      <dsp:nvSpPr>
        <dsp:cNvPr id="0" name=""/>
        <dsp:cNvSpPr/>
      </dsp:nvSpPr>
      <dsp:spPr>
        <a:xfrm rot="2194076">
          <a:off x="6189571" y="4131743"/>
          <a:ext cx="666591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666591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06202" y="4126043"/>
        <a:ext cx="33329" cy="33329"/>
      </dsp:txXfrm>
    </dsp:sp>
    <dsp:sp modelId="{60F03A80-0A4A-468F-BEC0-D993592276C4}">
      <dsp:nvSpPr>
        <dsp:cNvPr id="0" name=""/>
        <dsp:cNvSpPr/>
      </dsp:nvSpPr>
      <dsp:spPr>
        <a:xfrm>
          <a:off x="6790553" y="4018890"/>
          <a:ext cx="5014895" cy="64477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des compétences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Réséda , eTwinning </a:t>
          </a:r>
          <a:endParaRPr lang="fr-FR" sz="1400" kern="1200" dirty="0"/>
        </a:p>
      </dsp:txBody>
      <dsp:txXfrm>
        <a:off x="6809438" y="4037775"/>
        <a:ext cx="4977125" cy="607003"/>
      </dsp:txXfrm>
    </dsp:sp>
    <dsp:sp modelId="{F9954566-2813-41DD-8FD5-263F5DEF1D0C}">
      <dsp:nvSpPr>
        <dsp:cNvPr id="0" name=""/>
        <dsp:cNvSpPr/>
      </dsp:nvSpPr>
      <dsp:spPr>
        <a:xfrm rot="4636899">
          <a:off x="2164750" y="4332572"/>
          <a:ext cx="2208401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2208401" y="10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213741" y="4288327"/>
        <a:ext cx="110420" cy="110420"/>
      </dsp:txXfrm>
    </dsp:sp>
    <dsp:sp modelId="{17BEE551-1DD6-4382-86B4-2FD87A12AE79}">
      <dsp:nvSpPr>
        <dsp:cNvPr id="0" name=""/>
        <dsp:cNvSpPr/>
      </dsp:nvSpPr>
      <dsp:spPr>
        <a:xfrm>
          <a:off x="3512050" y="4764947"/>
          <a:ext cx="2781752" cy="1311395"/>
        </a:xfrm>
        <a:prstGeom prst="roundRect">
          <a:avLst>
            <a:gd name="adj" fmla="val 10000"/>
          </a:avLst>
        </a:prstGeom>
        <a:solidFill>
          <a:srgbClr val="00BA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0" i="1" strike="noStrike" kern="1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</a:rPr>
            <a:t>Observer, analyser, évaluer</a:t>
          </a:r>
          <a:endParaRPr lang="fr-FR" sz="2400" kern="1200" dirty="0"/>
        </a:p>
      </dsp:txBody>
      <dsp:txXfrm>
        <a:off x="3550459" y="4803356"/>
        <a:ext cx="2704934" cy="1234577"/>
      </dsp:txXfrm>
    </dsp:sp>
    <dsp:sp modelId="{355C990F-C286-4FF5-9F8C-2CDCD89F01E0}">
      <dsp:nvSpPr>
        <dsp:cNvPr id="0" name=""/>
        <dsp:cNvSpPr/>
      </dsp:nvSpPr>
      <dsp:spPr>
        <a:xfrm rot="19641412">
          <a:off x="6247212" y="5250574"/>
          <a:ext cx="589932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589932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27430" y="5246790"/>
        <a:ext cx="29496" cy="29496"/>
      </dsp:txXfrm>
    </dsp:sp>
    <dsp:sp modelId="{280CDA1C-8593-492D-9A23-F826A4C6011A}">
      <dsp:nvSpPr>
        <dsp:cNvPr id="0" name=""/>
        <dsp:cNvSpPr/>
      </dsp:nvSpPr>
      <dsp:spPr>
        <a:xfrm>
          <a:off x="6790553" y="4780046"/>
          <a:ext cx="5014895" cy="64477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Evolution  des postures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Développement de compétences culturelles et linguistiques</a:t>
          </a:r>
          <a:endParaRPr lang="fr-FR" sz="1400" kern="1200" dirty="0"/>
        </a:p>
      </dsp:txBody>
      <dsp:txXfrm>
        <a:off x="6809438" y="4798931"/>
        <a:ext cx="4977125" cy="607003"/>
      </dsp:txXfrm>
    </dsp:sp>
    <dsp:sp modelId="{61715DA9-4A08-469F-BC72-AF277EC36DCD}">
      <dsp:nvSpPr>
        <dsp:cNvPr id="0" name=""/>
        <dsp:cNvSpPr/>
      </dsp:nvSpPr>
      <dsp:spPr>
        <a:xfrm rot="2503367">
          <a:off x="6209402" y="5631151"/>
          <a:ext cx="665552" cy="21929"/>
        </a:xfrm>
        <a:custGeom>
          <a:avLst/>
          <a:gdLst/>
          <a:ahLst/>
          <a:cxnLst/>
          <a:rect l="0" t="0" r="0" b="0"/>
          <a:pathLst>
            <a:path>
              <a:moveTo>
                <a:pt x="0" y="10964"/>
              </a:moveTo>
              <a:lnTo>
                <a:pt x="665552" y="10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525539" y="5625477"/>
        <a:ext cx="33277" cy="33277"/>
      </dsp:txXfrm>
    </dsp:sp>
    <dsp:sp modelId="{93D60FB1-8A72-4246-AB74-925D57EBE105}">
      <dsp:nvSpPr>
        <dsp:cNvPr id="0" name=""/>
        <dsp:cNvSpPr/>
      </dsp:nvSpPr>
      <dsp:spPr>
        <a:xfrm>
          <a:off x="6790553" y="5541201"/>
          <a:ext cx="5014895" cy="64477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strike="noStrike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rPr>
            <a:t>Augmentation du nombre de séances LV observées</a:t>
          </a:r>
          <a:endParaRPr lang="fr-FR" sz="1400" b="0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Arial"/>
          </a:endParaRPr>
        </a:p>
      </dsp:txBody>
      <dsp:txXfrm>
        <a:off x="6809438" y="5560086"/>
        <a:ext cx="4977125" cy="607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modifier le format des notes</a:t>
            </a:r>
          </a:p>
        </p:txBody>
      </p:sp>
      <p:sp>
        <p:nvSpPr>
          <p:cNvPr id="20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0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0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0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4E43D81-9E32-4860-B3F2-AEA38EE748B1}" type="slidenum"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298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 pays</a:t>
            </a:r>
          </a:p>
          <a:p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Norvège/Suède/Italie/Lettonie/Hongrie/Espagne/Pays-Bas/Allemagne/Pologne</a:t>
            </a:r>
          </a:p>
        </p:txBody>
      </p:sp>
      <p:sp>
        <p:nvSpPr>
          <p:cNvPr id="373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5C6FD6E-9BE7-4442-AF14-D3A230D76C50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076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(circonscription , départemental , académique</a:t>
            </a:r>
            <a:r>
              <a:rPr lang="fr-FR" sz="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    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BE99292-2B29-4135-8623-FE1A0191EEDD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811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Utilisation de nouveaux  outils (Kamishibai, albums, dés story stelling…)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Climat de la classe, de l’école (Assemblée …)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Bain linguistique 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accru : organisation d’une journée consacrée aux langues vivantes, ateliers en classe de découverte…)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Utilisation de nouveaux outils numériques (Kahoot...) 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Evolution  de l’espace classe (ilots, coin regroupements)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7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E82DC3B-E38D-47F1-B34D-BAFFE521623C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10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1679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Evolution des pratiques : utilisation d’albums, théâtralisation...</a:t>
            </a:r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Ecole de la confiance: bienveillance, estime de soi, persévérance</a:t>
            </a:r>
          </a:p>
        </p:txBody>
      </p:sp>
      <p:sp>
        <p:nvSpPr>
          <p:cNvPr id="379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E427D0B-F00F-4F57-BB50-6E17A3F35E3A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11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53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9" name="Image 78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80" name="Image 79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18" name="Image 117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119" name="Image 118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58" name="Image 157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  <p:pic>
        <p:nvPicPr>
          <p:cNvPr id="159" name="Image 158"/>
          <p:cNvPicPr/>
          <p:nvPr/>
        </p:nvPicPr>
        <p:blipFill>
          <a:blip r:embed="rId2"/>
          <a:stretch/>
        </p:blipFill>
        <p:spPr>
          <a:xfrm>
            <a:off x="5215320" y="987120"/>
            <a:ext cx="6107760" cy="487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25/04/2018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FF9C309-3C6E-469B-8505-276949507014}" type="slidenum"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texte-titre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</p:spPr>
        <p:txBody>
          <a:bodyPr anchor="b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</p:spPr>
        <p:txBody>
          <a:bodyPr anchor="b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25/04/2018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B0CD225-FC07-436B-9EF0-B31252B0D972}" type="slidenum"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25/04/2018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70B16B7-2D7A-4CE1-BFA7-2B649A78F38D}" type="slidenum"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25/04/2018</a:t>
            </a:r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C7A2EF3-4CAD-47F4-934C-D6D07F1DE2FB}" type="slidenum">
              <a:rPr lang="fr-F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9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hyperlink" Target="https://drive.google.com/open?id=1C0AfHTdbfTPHhlNStSkgjnsCTOpfRAAF&amp;usp=sharing" TargetMode="Externa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6.pn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jpeg"/><Relationship Id="rId9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4.png"/><Relationship Id="rId7" Type="http://schemas.openxmlformats.org/officeDocument/2006/relationships/diagramData" Target="../diagrams/data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microsoft.com/office/2007/relationships/diagramDrawing" Target="../diagrams/drawing2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5.jpeg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32003"/>
          </a:xfrm>
          <a:prstGeom prst="rect">
            <a:avLst/>
          </a:prstGeom>
        </p:spPr>
      </p:pic>
      <p:sp>
        <p:nvSpPr>
          <p:cNvPr id="8" name="CustomShape 1"/>
          <p:cNvSpPr/>
          <p:nvPr/>
        </p:nvSpPr>
        <p:spPr>
          <a:xfrm rot="10800000" flipV="1">
            <a:off x="1052280" y="1508580"/>
            <a:ext cx="2880000" cy="27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bertus Extra Bold"/>
              </a:rPr>
              <a:t>PEACE-E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lbertus Extra Bold"/>
              </a:rPr>
              <a:t>Pratiques et Echanges Académiques de Culture et d’Education en langues vivantes en Europe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2"/>
          <p:cNvSpPr/>
          <p:nvPr/>
        </p:nvSpPr>
        <p:spPr>
          <a:xfrm>
            <a:off x="6527880" y="1508580"/>
            <a:ext cx="3745800" cy="313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4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Bilan IMPACT 
</a:t>
            </a:r>
            <a:r>
              <a:rPr lang="fr-FR" sz="4000" b="1" strike="noStrike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11" name="Image 10"/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  <p:grpSp>
        <p:nvGrpSpPr>
          <p:cNvPr id="16" name="Groupe 15"/>
          <p:cNvGrpSpPr/>
          <p:nvPr/>
        </p:nvGrpSpPr>
        <p:grpSpPr>
          <a:xfrm>
            <a:off x="13211267" y="-2119249"/>
            <a:ext cx="1874266" cy="4716334"/>
            <a:chOff x="403412" y="1734671"/>
            <a:chExt cx="1874266" cy="4716334"/>
          </a:xfrm>
        </p:grpSpPr>
        <p:pic>
          <p:nvPicPr>
            <p:cNvPr id="17" name="Image 16"/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403412" y="1734671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153" y="5754325"/>
              <a:ext cx="737238" cy="696680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864" y="3231018"/>
              <a:ext cx="1790425" cy="420942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548287" y="4772923"/>
              <a:ext cx="1121645" cy="700778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288" y="3989657"/>
              <a:ext cx="1729390" cy="610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70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 flipH="1" flipV="1">
            <a:off x="3354836" y="1133297"/>
            <a:ext cx="1668699" cy="134135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319" name="CustomShape 2"/>
          <p:cNvSpPr/>
          <p:nvPr/>
        </p:nvSpPr>
        <p:spPr>
          <a:xfrm flipH="1">
            <a:off x="3208847" y="3465010"/>
            <a:ext cx="1667160" cy="54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320" name="CustomShape 3"/>
          <p:cNvSpPr/>
          <p:nvPr/>
        </p:nvSpPr>
        <p:spPr>
          <a:xfrm flipV="1">
            <a:off x="5973186" y="1403178"/>
            <a:ext cx="5461" cy="827720"/>
          </a:xfrm>
          <a:custGeom>
            <a:avLst/>
            <a:gdLst>
              <a:gd name="connsiteX0" fmla="*/ 0 w 4086"/>
              <a:gd name="connsiteY0" fmla="*/ 0 h 21735"/>
              <a:gd name="connsiteX1" fmla="*/ 4086 w 4086"/>
              <a:gd name="connsiteY1" fmla="*/ 21735 h 21735"/>
              <a:gd name="connsiteX0" fmla="*/ 0 w 10000"/>
              <a:gd name="connsiteY0" fmla="*/ 0 h 11181"/>
              <a:gd name="connsiteX1" fmla="*/ 10000 w 10000"/>
              <a:gd name="connsiteY1" fmla="*/ 11181 h 11181"/>
              <a:gd name="connsiteX0" fmla="*/ 538 w 6314"/>
              <a:gd name="connsiteY0" fmla="*/ 0 h 12486"/>
              <a:gd name="connsiteX1" fmla="*/ 5776 w 6314"/>
              <a:gd name="connsiteY1" fmla="*/ 12486 h 1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14" h="12486">
                <a:moveTo>
                  <a:pt x="538" y="0"/>
                </a:moveTo>
                <a:cubicBezTo>
                  <a:pt x="18159" y="3313"/>
                  <a:pt x="-11845" y="9173"/>
                  <a:pt x="5776" y="12486"/>
                </a:cubicBez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321" name="CustomShape 4"/>
          <p:cNvSpPr/>
          <p:nvPr/>
        </p:nvSpPr>
        <p:spPr>
          <a:xfrm flipV="1">
            <a:off x="6782566" y="1216591"/>
            <a:ext cx="1770480" cy="123357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322" name="CustomShape 5"/>
          <p:cNvSpPr/>
          <p:nvPr/>
        </p:nvSpPr>
        <p:spPr>
          <a:xfrm>
            <a:off x="6782566" y="3909610"/>
            <a:ext cx="2213875" cy="1324293"/>
          </a:xfrm>
          <a:custGeom>
            <a:avLst/>
            <a:gdLst>
              <a:gd name="connsiteX0" fmla="*/ 0 w 21984"/>
              <a:gd name="connsiteY0" fmla="*/ 0 h 22249"/>
              <a:gd name="connsiteX1" fmla="*/ 21984 w 21984"/>
              <a:gd name="connsiteY1" fmla="*/ 22249 h 2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84" h="22249">
                <a:moveTo>
                  <a:pt x="0" y="0"/>
                </a:moveTo>
                <a:cubicBezTo>
                  <a:pt x="7200" y="7200"/>
                  <a:pt x="14784" y="15049"/>
                  <a:pt x="21984" y="22249"/>
                </a:cubicBez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323" name="CustomShape 6"/>
          <p:cNvSpPr/>
          <p:nvPr/>
        </p:nvSpPr>
        <p:spPr>
          <a:xfrm flipH="1" flipV="1">
            <a:off x="3208487" y="2583730"/>
            <a:ext cx="1431852" cy="35537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4" name="CustomShape 7"/>
          <p:cNvSpPr/>
          <p:nvPr/>
        </p:nvSpPr>
        <p:spPr>
          <a:xfrm>
            <a:off x="7213466" y="3587705"/>
            <a:ext cx="1550290" cy="488459"/>
          </a:xfrm>
          <a:custGeom>
            <a:avLst/>
            <a:gdLst>
              <a:gd name="connsiteX0" fmla="*/ 0 w 21068"/>
              <a:gd name="connsiteY0" fmla="*/ 0 h 21038"/>
              <a:gd name="connsiteX1" fmla="*/ 21068 w 21068"/>
              <a:gd name="connsiteY1" fmla="*/ 21038 h 21038"/>
              <a:gd name="connsiteX0" fmla="*/ 0 w 21334"/>
              <a:gd name="connsiteY0" fmla="*/ 0 h 21319"/>
              <a:gd name="connsiteX1" fmla="*/ 21334 w 21334"/>
              <a:gd name="connsiteY1" fmla="*/ 21319 h 2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34" h="21319">
                <a:moveTo>
                  <a:pt x="0" y="0"/>
                </a:moveTo>
                <a:lnTo>
                  <a:pt x="21334" y="21319"/>
                </a:lnTo>
              </a:path>
            </a:pathLst>
          </a:custGeom>
          <a:noFill/>
          <a:ln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5" name="CustomShape 8"/>
          <p:cNvSpPr/>
          <p:nvPr/>
        </p:nvSpPr>
        <p:spPr>
          <a:xfrm flipV="1">
            <a:off x="7112326" y="2483350"/>
            <a:ext cx="2034475" cy="5223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326" name="CustomShape 9"/>
          <p:cNvSpPr/>
          <p:nvPr/>
        </p:nvSpPr>
        <p:spPr>
          <a:xfrm flipH="1">
            <a:off x="3010846" y="3874023"/>
            <a:ext cx="1846277" cy="130782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8" name="CustomShape 11"/>
          <p:cNvSpPr/>
          <p:nvPr/>
        </p:nvSpPr>
        <p:spPr>
          <a:xfrm>
            <a:off x="9146801" y="1955089"/>
            <a:ext cx="1775603" cy="106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Dynamisation des séances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d’anglais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CustomShape 12"/>
          <p:cNvSpPr/>
          <p:nvPr/>
        </p:nvSpPr>
        <p:spPr>
          <a:xfrm>
            <a:off x="8761846" y="3481049"/>
            <a:ext cx="2221851" cy="1177583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Climat de la classe, de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l’école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CustomShape 13"/>
          <p:cNvSpPr/>
          <p:nvPr/>
        </p:nvSpPr>
        <p:spPr>
          <a:xfrm>
            <a:off x="1382217" y="334809"/>
            <a:ext cx="1972621" cy="11548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chemeClr val="accent1"/>
            </a:solidFill>
            <a:round/>
          </a:ln>
          <a:effectLst>
            <a:outerShdw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Davantage de projets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e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-Twinning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14"/>
          <p:cNvSpPr/>
          <p:nvPr/>
        </p:nvSpPr>
        <p:spPr>
          <a:xfrm>
            <a:off x="1442695" y="5181850"/>
            <a:ext cx="2077200" cy="96084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Situations linguistiques authentiques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CustomShape 15"/>
          <p:cNvSpPr/>
          <p:nvPr/>
        </p:nvSpPr>
        <p:spPr>
          <a:xfrm>
            <a:off x="1412447" y="3612970"/>
            <a:ext cx="1796040" cy="108252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chemeClr val="accent1"/>
            </a:solidFill>
            <a:round/>
          </a:ln>
          <a:effectLst>
            <a:outerShdw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Découverte de nouveaux outils numériques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CustomShape 16"/>
          <p:cNvSpPr/>
          <p:nvPr/>
        </p:nvSpPr>
        <p:spPr>
          <a:xfrm>
            <a:off x="8553046" y="318249"/>
            <a:ext cx="2342047" cy="11714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chemeClr val="accent1"/>
            </a:solidFill>
            <a:round/>
          </a:ln>
          <a:effectLst>
            <a:outerShdw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Le numérique au service de la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différenciation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pédagogique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CustomShape 17"/>
          <p:cNvSpPr/>
          <p:nvPr/>
        </p:nvSpPr>
        <p:spPr>
          <a:xfrm>
            <a:off x="1382217" y="1977844"/>
            <a:ext cx="1796040" cy="1146971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Utilisation de nouveaux  outils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18"/>
          <p:cNvSpPr/>
          <p:nvPr/>
        </p:nvSpPr>
        <p:spPr>
          <a:xfrm>
            <a:off x="6361906" y="5152870"/>
            <a:ext cx="1896840" cy="10188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Evolution  de l’espace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classe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19"/>
          <p:cNvSpPr/>
          <p:nvPr/>
        </p:nvSpPr>
        <p:spPr>
          <a:xfrm>
            <a:off x="5200117" y="185410"/>
            <a:ext cx="1573920" cy="120744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Autonomie des élèves renforcée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CustomShape 20"/>
          <p:cNvSpPr/>
          <p:nvPr/>
        </p:nvSpPr>
        <p:spPr>
          <a:xfrm>
            <a:off x="4218920" y="5152330"/>
            <a:ext cx="1443960" cy="9903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Renforcement des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apprentissages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21"/>
          <p:cNvSpPr/>
          <p:nvPr/>
        </p:nvSpPr>
        <p:spPr>
          <a:xfrm>
            <a:off x="8963123" y="5134031"/>
            <a:ext cx="1958760" cy="108828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Coopération et entre-aide entre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élèves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22"/>
          <p:cNvSpPr/>
          <p:nvPr/>
        </p:nvSpPr>
        <p:spPr>
          <a:xfrm flipH="1">
            <a:off x="4879312" y="4164435"/>
            <a:ext cx="464306" cy="98789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/>
            </a:solidFill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340" name="CustomShape 23"/>
          <p:cNvSpPr/>
          <p:nvPr/>
        </p:nvSpPr>
        <p:spPr>
          <a:xfrm>
            <a:off x="6450734" y="4211651"/>
            <a:ext cx="739692" cy="943154"/>
          </a:xfrm>
          <a:custGeom>
            <a:avLst/>
            <a:gdLst>
              <a:gd name="connsiteX0" fmla="*/ 0 w 17201"/>
              <a:gd name="connsiteY0" fmla="*/ 0 h 16832"/>
              <a:gd name="connsiteX1" fmla="*/ 17201 w 17201"/>
              <a:gd name="connsiteY1" fmla="*/ 16832 h 16832"/>
              <a:gd name="connsiteX0" fmla="*/ 0 w 17210"/>
              <a:gd name="connsiteY0" fmla="*/ 0 h 16832"/>
              <a:gd name="connsiteX1" fmla="*/ 17201 w 17210"/>
              <a:gd name="connsiteY1" fmla="*/ 16832 h 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210" h="16832">
                <a:moveTo>
                  <a:pt x="0" y="0"/>
                </a:moveTo>
                <a:cubicBezTo>
                  <a:pt x="7200" y="7200"/>
                  <a:pt x="17577" y="16784"/>
                  <a:pt x="17201" y="16832"/>
                </a:cubicBezTo>
              </a:path>
            </a:pathLst>
          </a:custGeom>
          <a:noFill/>
          <a:ln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7" name="CustomShape 10"/>
          <p:cNvSpPr/>
          <p:nvPr/>
        </p:nvSpPr>
        <p:spPr>
          <a:xfrm>
            <a:off x="4562625" y="2209510"/>
            <a:ext cx="2826720" cy="2062080"/>
          </a:xfrm>
          <a:prstGeom prst="ellipse">
            <a:avLst/>
          </a:prstGeom>
          <a:solidFill>
            <a:srgbClr val="FFC000"/>
          </a:solidFill>
          <a:ln w="9360">
            <a:solidFill>
              <a:srgbClr val="FFC000"/>
            </a:solidFill>
            <a:rou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Impacts dans les classes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32" name="Image 31"/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Image 32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34" name="Image 3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36" name="Image 35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2"/>
          <p:cNvSpPr/>
          <p:nvPr/>
        </p:nvSpPr>
        <p:spPr>
          <a:xfrm flipV="1">
            <a:off x="7375885" y="2522538"/>
            <a:ext cx="1689986" cy="59038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348" name="CustomShape 3"/>
          <p:cNvSpPr/>
          <p:nvPr/>
        </p:nvSpPr>
        <p:spPr>
          <a:xfrm flipH="1" flipV="1">
            <a:off x="3043002" y="2602799"/>
            <a:ext cx="1482389" cy="51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49" name="CustomShape 4"/>
          <p:cNvSpPr/>
          <p:nvPr/>
        </p:nvSpPr>
        <p:spPr>
          <a:xfrm flipH="1">
            <a:off x="3043002" y="4135179"/>
            <a:ext cx="2066623" cy="141991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350" name="CustomShape 5"/>
          <p:cNvSpPr/>
          <p:nvPr/>
        </p:nvSpPr>
        <p:spPr>
          <a:xfrm>
            <a:off x="7329220" y="3625060"/>
            <a:ext cx="1840589" cy="5189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51" name="CustomShape 6"/>
          <p:cNvSpPr/>
          <p:nvPr/>
        </p:nvSpPr>
        <p:spPr>
          <a:xfrm flipH="1" flipV="1">
            <a:off x="2965869" y="1329392"/>
            <a:ext cx="1844375" cy="127340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52" name="CustomShape 7"/>
          <p:cNvSpPr/>
          <p:nvPr/>
        </p:nvSpPr>
        <p:spPr>
          <a:xfrm flipH="1">
            <a:off x="5830207" y="4300920"/>
            <a:ext cx="45719" cy="85137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353" name="CustomShape 8"/>
          <p:cNvSpPr/>
          <p:nvPr/>
        </p:nvSpPr>
        <p:spPr>
          <a:xfrm flipH="1">
            <a:off x="3043003" y="3625060"/>
            <a:ext cx="1482389" cy="53866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54" name="CustomShape 9"/>
          <p:cNvSpPr/>
          <p:nvPr/>
        </p:nvSpPr>
        <p:spPr>
          <a:xfrm flipV="1">
            <a:off x="6206046" y="1475672"/>
            <a:ext cx="734269" cy="85712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355" name="CustomShape 10"/>
          <p:cNvSpPr/>
          <p:nvPr/>
        </p:nvSpPr>
        <p:spPr>
          <a:xfrm flipH="1" flipV="1">
            <a:off x="4987888" y="1500858"/>
            <a:ext cx="349921" cy="100604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356" name="CustomShape 11"/>
          <p:cNvSpPr/>
          <p:nvPr/>
        </p:nvSpPr>
        <p:spPr>
          <a:xfrm>
            <a:off x="6940315" y="4009680"/>
            <a:ext cx="2180677" cy="15110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357" name="CustomShape 12"/>
          <p:cNvSpPr/>
          <p:nvPr/>
        </p:nvSpPr>
        <p:spPr>
          <a:xfrm flipV="1">
            <a:off x="6940315" y="1234440"/>
            <a:ext cx="2125556" cy="1368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/>
        </p:style>
      </p:sp>
      <p:sp>
        <p:nvSpPr>
          <p:cNvPr id="358" name="CustomShape 13"/>
          <p:cNvSpPr/>
          <p:nvPr/>
        </p:nvSpPr>
        <p:spPr>
          <a:xfrm>
            <a:off x="445084" y="2163448"/>
            <a:ext cx="2617289" cy="878703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Nouvelles thématiques d’animations pédagogiques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9" name="CustomShape 14"/>
          <p:cNvSpPr/>
          <p:nvPr/>
        </p:nvSpPr>
        <p:spPr>
          <a:xfrm>
            <a:off x="6762668" y="421938"/>
            <a:ext cx="1746581" cy="10695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Evolution des compétences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0" name="CustomShape 15"/>
          <p:cNvSpPr/>
          <p:nvPr/>
        </p:nvSpPr>
        <p:spPr>
          <a:xfrm>
            <a:off x="1185718" y="421938"/>
            <a:ext cx="1780152" cy="107892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Evolution des carrières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1" name="CustomShape 16"/>
          <p:cNvSpPr/>
          <p:nvPr/>
        </p:nvSpPr>
        <p:spPr>
          <a:xfrm>
            <a:off x="896815" y="5194876"/>
            <a:ext cx="2122692" cy="67838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Mutualisation des outils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CustomShape 17"/>
          <p:cNvSpPr/>
          <p:nvPr/>
        </p:nvSpPr>
        <p:spPr>
          <a:xfrm>
            <a:off x="445084" y="3625060"/>
            <a:ext cx="2597920" cy="9342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Changement de postures auprès des stagiaires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3" name="CustomShape 18"/>
          <p:cNvSpPr/>
          <p:nvPr/>
        </p:nvSpPr>
        <p:spPr>
          <a:xfrm>
            <a:off x="9120992" y="3597140"/>
            <a:ext cx="2630631" cy="9900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Mission LV 76 et 27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CustomShape 19"/>
          <p:cNvSpPr/>
          <p:nvPr/>
        </p:nvSpPr>
        <p:spPr>
          <a:xfrm>
            <a:off x="3825028" y="455040"/>
            <a:ext cx="2094347" cy="1029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Echanges pédagogiques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5" name="CustomShape 20"/>
          <p:cNvSpPr/>
          <p:nvPr/>
        </p:nvSpPr>
        <p:spPr>
          <a:xfrm>
            <a:off x="4525392" y="5154416"/>
            <a:ext cx="2640530" cy="71884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Evolution des pratiques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CustomShape 21"/>
          <p:cNvSpPr/>
          <p:nvPr/>
        </p:nvSpPr>
        <p:spPr>
          <a:xfrm>
            <a:off x="9082592" y="2094506"/>
            <a:ext cx="2849133" cy="8838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Développement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 compétences culturelles et linguistiques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7" name="CustomShape 22"/>
          <p:cNvSpPr/>
          <p:nvPr/>
        </p:nvSpPr>
        <p:spPr>
          <a:xfrm>
            <a:off x="9082592" y="388472"/>
            <a:ext cx="1954466" cy="108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Ecole de la confiance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8" name="CustomShape 23"/>
          <p:cNvSpPr/>
          <p:nvPr/>
        </p:nvSpPr>
        <p:spPr>
          <a:xfrm>
            <a:off x="9120992" y="5152293"/>
            <a:ext cx="2019887" cy="72097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Partage de projets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32" name="Image 31"/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Image 32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34" name="Image 3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36" name="Image 35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  <p:sp>
        <p:nvSpPr>
          <p:cNvPr id="37" name="CustomShape 10"/>
          <p:cNvSpPr/>
          <p:nvPr/>
        </p:nvSpPr>
        <p:spPr>
          <a:xfrm>
            <a:off x="4436616" y="2365850"/>
            <a:ext cx="3087931" cy="2062080"/>
          </a:xfrm>
          <a:prstGeom prst="ellipse">
            <a:avLst/>
          </a:prstGeom>
          <a:solidFill>
            <a:srgbClr val="FFC000"/>
          </a:solidFill>
          <a:ln w="9360">
            <a:solidFill>
              <a:srgbClr val="FFC000"/>
            </a:solidFill>
            <a:rou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Impacts </a:t>
            </a:r>
            <a:r>
              <a:rPr lang="fr-FR" sz="2400" b="1" strike="noStrike" spc="-1" dirty="0" smtClean="0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mbria"/>
                <a:ea typeface="MS Mincho"/>
              </a:rPr>
              <a:t>sur les personnels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0" y="0"/>
            <a:ext cx="12191760" cy="1690200"/>
          </a:xfrm>
          <a:prstGeom prst="rect">
            <a:avLst/>
          </a:prstGeom>
          <a:solidFill>
            <a:srgbClr val="FDC43F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Le projet ERASMUS+ PEACE-E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254160" y="1681200"/>
            <a:ext cx="5663520" cy="823680"/>
          </a:xfrm>
          <a:prstGeom prst="rect">
            <a:avLst/>
          </a:prstGeom>
          <a:solidFill>
            <a:srgbClr val="00BAD1"/>
          </a:solidFill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Les objectifs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2" name="TextShape 3"/>
          <p:cNvSpPr txBox="1"/>
          <p:nvPr/>
        </p:nvSpPr>
        <p:spPr>
          <a:xfrm>
            <a:off x="254160" y="2505240"/>
            <a:ext cx="5667120" cy="394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Dynamiser l’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enseignement des langues vivantes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Renforcer la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citoyenneté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Favoriser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l’ouverture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du système éducatif</a:t>
            </a:r>
          </a:p>
          <a:p>
            <a:pPr marL="228600" indent="-2282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Promouvoir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l’école de la confiance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3" name="TextShape 4"/>
          <p:cNvSpPr txBox="1"/>
          <p:nvPr/>
        </p:nvSpPr>
        <p:spPr>
          <a:xfrm>
            <a:off x="6172200" y="1681200"/>
            <a:ext cx="5743800" cy="823680"/>
          </a:xfrm>
          <a:prstGeom prst="rect">
            <a:avLst/>
          </a:prstGeom>
          <a:solidFill>
            <a:srgbClr val="00BAD1"/>
          </a:solidFill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pilotes et les acteurs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4" name="TextShape 5"/>
          <p:cNvSpPr txBox="1"/>
          <p:nvPr/>
        </p:nvSpPr>
        <p:spPr>
          <a:xfrm>
            <a:off x="6172200" y="2505240"/>
            <a:ext cx="5743800" cy="4200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Sous le pilotage du DAREIC et de deux IEN en étroite collaboration avec l’IA-IPR de langue anglaise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Impulser le travail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pluri-catégoriel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enseignants 1</a:t>
            </a:r>
            <a:r>
              <a:rPr lang="en-US" sz="28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er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et 2</a:t>
            </a:r>
            <a:r>
              <a:rPr lang="en-US" sz="28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nd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degrés formateurs et inspecteurs des deux départements de l'académie de Rouen 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8" name="Image 7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0" y="0"/>
            <a:ext cx="12191760" cy="1325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Les mobilités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834570" y="1503071"/>
            <a:ext cx="5157360" cy="8236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Mobilité 1 : EXETER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Octobre 2016</a:t>
            </a:r>
          </a:p>
        </p:txBody>
      </p:sp>
      <p:pic>
        <p:nvPicPr>
          <p:cNvPr id="218" name="Picture 2"/>
          <p:cNvPicPr/>
          <p:nvPr/>
        </p:nvPicPr>
        <p:blipFill>
          <a:blip r:embed="rId3"/>
          <a:stretch/>
        </p:blipFill>
        <p:spPr>
          <a:xfrm>
            <a:off x="1193130" y="2326751"/>
            <a:ext cx="4440240" cy="3330000"/>
          </a:xfrm>
          <a:prstGeom prst="rect">
            <a:avLst/>
          </a:prstGeom>
          <a:ln>
            <a:noFill/>
          </a:ln>
        </p:spPr>
      </p:pic>
      <p:pic>
        <p:nvPicPr>
          <p:cNvPr id="219" name="Picture 3"/>
          <p:cNvPicPr/>
          <p:nvPr/>
        </p:nvPicPr>
        <p:blipFill>
          <a:blip r:embed="rId4"/>
          <a:stretch/>
        </p:blipFill>
        <p:spPr>
          <a:xfrm>
            <a:off x="6929432" y="2326751"/>
            <a:ext cx="4378680" cy="3283920"/>
          </a:xfrm>
          <a:prstGeom prst="rect">
            <a:avLst/>
          </a:prstGeom>
          <a:ln>
            <a:noFill/>
          </a:ln>
        </p:spPr>
      </p:pic>
      <p:sp>
        <p:nvSpPr>
          <p:cNvPr id="7" name="TextShape 2"/>
          <p:cNvSpPr txBox="1"/>
          <p:nvPr/>
        </p:nvSpPr>
        <p:spPr>
          <a:xfrm>
            <a:off x="6540092" y="1520606"/>
            <a:ext cx="5157360" cy="8236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Mobilité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pays européens engagés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février 2017 à février 2018</a:t>
            </a:r>
            <a:endParaRPr lang="en-US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9" name="Image 8"/>
            <p:cNvPicPr/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929052" y="5497981"/>
            <a:ext cx="2768400" cy="538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0" u="sng" strike="noStrike" spc="-1" dirty="0">
                <a:solidFill>
                  <a:srgbClr val="0563C1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Afficher la carte en ligne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-16200" y="-30960"/>
            <a:ext cx="12191760" cy="1325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Impacts sur la formation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7" name="Espace réservé pour une image  4"/>
          <p:cNvPicPr/>
          <p:nvPr/>
        </p:nvPicPr>
        <p:blipFill>
          <a:blip r:embed="rId3"/>
          <a:stretch/>
        </p:blipFill>
        <p:spPr>
          <a:xfrm>
            <a:off x="3793680" y="1294200"/>
            <a:ext cx="4572000" cy="4865077"/>
          </a:xfrm>
          <a:prstGeom prst="rect">
            <a:avLst/>
          </a:prstGeom>
          <a:ln>
            <a:noFill/>
          </a:ln>
        </p:spPr>
      </p:pic>
      <p:grpSp>
        <p:nvGrpSpPr>
          <p:cNvPr id="10" name="Groupe 9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11" name="Image 10"/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  <p:sp>
        <p:nvSpPr>
          <p:cNvPr id="4" name="ZoneTexte 3"/>
          <p:cNvSpPr txBox="1"/>
          <p:nvPr/>
        </p:nvSpPr>
        <p:spPr>
          <a:xfrm>
            <a:off x="615883" y="4210942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Formation d’enseignants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92167" y="4116004"/>
            <a:ext cx="3227034" cy="1410232"/>
            <a:chOff x="92167" y="4246797"/>
            <a:chExt cx="3421054" cy="1520644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8900" y="5205649"/>
              <a:ext cx="465981" cy="45186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92167" y="4246797"/>
              <a:ext cx="3421054" cy="656449"/>
              <a:chOff x="92167" y="4246797"/>
              <a:chExt cx="3156083" cy="656449"/>
            </a:xfrm>
          </p:grpSpPr>
          <p:pic>
            <p:nvPicPr>
              <p:cNvPr id="3" name="Image 2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4903" y="4349168"/>
                <a:ext cx="372294" cy="496392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>
                <a:off x="92167" y="4246797"/>
                <a:ext cx="3156083" cy="656449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148905" y="5110992"/>
              <a:ext cx="3364316" cy="656449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2" name="ZoneTexte 31"/>
          <p:cNvSpPr txBox="1"/>
          <p:nvPr/>
        </p:nvSpPr>
        <p:spPr>
          <a:xfrm>
            <a:off x="615883" y="5023213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 dans les écoles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6397943" y="2626740"/>
            <a:ext cx="1066680" cy="757440"/>
          </a:xfrm>
          <a:prstGeom prst="rect">
            <a:avLst/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" name="Groupe 3"/>
          <p:cNvGrpSpPr/>
          <p:nvPr/>
        </p:nvGrpSpPr>
        <p:grpSpPr>
          <a:xfrm>
            <a:off x="2050043" y="735056"/>
            <a:ext cx="9762480" cy="5351760"/>
            <a:chOff x="2413080" y="597600"/>
            <a:chExt cx="9762480" cy="5351760"/>
          </a:xfrm>
        </p:grpSpPr>
        <p:grpSp>
          <p:nvGrpSpPr>
            <p:cNvPr id="3" name="Groupe 2"/>
            <p:cNvGrpSpPr/>
            <p:nvPr/>
          </p:nvGrpSpPr>
          <p:grpSpPr>
            <a:xfrm>
              <a:off x="2413080" y="597600"/>
              <a:ext cx="8129160" cy="5351760"/>
              <a:chOff x="2413080" y="597600"/>
              <a:chExt cx="8129160" cy="5351760"/>
            </a:xfrm>
          </p:grpSpPr>
          <p:grpSp>
            <p:nvGrpSpPr>
              <p:cNvPr id="2" name="Groupe 1"/>
              <p:cNvGrpSpPr/>
              <p:nvPr/>
            </p:nvGrpSpPr>
            <p:grpSpPr>
              <a:xfrm>
                <a:off x="2413080" y="597600"/>
                <a:ext cx="6199200" cy="5351760"/>
                <a:chOff x="2312100" y="1436760"/>
                <a:chExt cx="6199200" cy="5351760"/>
              </a:xfrm>
            </p:grpSpPr>
            <p:pic>
              <p:nvPicPr>
                <p:cNvPr id="233" name="Espace réservé pour une image  4"/>
                <p:cNvPicPr/>
                <p:nvPr/>
              </p:nvPicPr>
              <p:blipFill>
                <a:blip r:embed="rId2"/>
                <a:stretch/>
              </p:blipFill>
              <p:spPr>
                <a:xfrm>
                  <a:off x="2312100" y="1436760"/>
                  <a:ext cx="6199200" cy="5351760"/>
                </a:xfrm>
                <a:prstGeom prst="rect">
                  <a:avLst/>
                </a:prstGeom>
                <a:ln w="88920">
                  <a:solidFill>
                    <a:srgbClr val="FFFFFF"/>
                  </a:solidFill>
                  <a:miter/>
                </a:ln>
                <a:effectLst>
                  <a:outerShdw blurRad="55000" dist="18000" dir="54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twoPt" dir="t">
                    <a:rot lat="0" lon="0" rev="7200000"/>
                  </a:lightRig>
                </a:scene3d>
                <a:sp3d>
                  <a:bevelT w="25400" h="19050"/>
                  <a:contourClr>
                    <a:srgbClr val="FFFFFF"/>
                  </a:contourClr>
                </a:sp3d>
              </p:spPr>
            </p:pic>
            <p:sp>
              <p:nvSpPr>
                <p:cNvPr id="240" name="CustomShape 6"/>
                <p:cNvSpPr/>
                <p:nvPr/>
              </p:nvSpPr>
              <p:spPr>
                <a:xfrm>
                  <a:off x="4211714" y="4144790"/>
                  <a:ext cx="1169966" cy="37981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  <p:txBody>
                <a:bodyPr lIns="90000" tIns="45000" rIns="90000" bIns="4500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fr-FR" sz="1800" b="1" strike="noStrike" spc="-1" dirty="0" smtClean="0">
                      <a:solidFill>
                        <a:srgbClr val="000000"/>
                      </a:solidFill>
                      <a:uFill>
                        <a:solidFill>
                          <a:srgbClr val="FFFFFF"/>
                        </a:solidFill>
                      </a:uFill>
                      <a:latin typeface="Arial"/>
                    </a:rPr>
                    <a:t>Rouen</a:t>
                  </a:r>
                  <a:endParaRPr lang="fr-FR" sz="1800" b="1" strike="noStrike" spc="-1" dirty="0">
                    <a:solidFill>
                      <a:srgbClr val="000000"/>
                    </a:solidFill>
                    <a:uFill>
                      <a:solidFill>
                        <a:srgbClr val="FFFFFF"/>
                      </a:solidFill>
                    </a:uFill>
                    <a:latin typeface="Arial"/>
                  </a:endParaRPr>
                </a:p>
              </p:txBody>
            </p:sp>
          </p:grpSp>
          <p:pic>
            <p:nvPicPr>
              <p:cNvPr id="235" name="Espace réservé pour une image  4"/>
              <p:cNvPicPr/>
              <p:nvPr/>
            </p:nvPicPr>
            <p:blipFill>
              <a:blip r:embed="rId3"/>
              <a:srcRect l="22933"/>
              <a:stretch/>
            </p:blipFill>
            <p:spPr>
              <a:xfrm>
                <a:off x="7596000" y="1591098"/>
                <a:ext cx="2946240" cy="2619360"/>
              </a:xfrm>
              <a:prstGeom prst="rect">
                <a:avLst/>
              </a:prstGeom>
              <a:ln w="88920">
                <a:solidFill>
                  <a:srgbClr val="FFFFFF"/>
                </a:solidFill>
                <a:miter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</p:grpSp>
        <p:sp>
          <p:nvSpPr>
            <p:cNvPr id="236" name="CustomShape 2"/>
            <p:cNvSpPr/>
            <p:nvPr/>
          </p:nvSpPr>
          <p:spPr>
            <a:xfrm>
              <a:off x="9278280" y="1417320"/>
              <a:ext cx="2230560" cy="866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fr-FR" sz="16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Collège Braque – Rouen</a:t>
              </a:r>
              <a:endPara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fr-FR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Elèves allophones</a:t>
              </a:r>
              <a:endPara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37" name="CustomShape 3"/>
            <p:cNvSpPr/>
            <p:nvPr/>
          </p:nvSpPr>
          <p:spPr>
            <a:xfrm flipH="1" flipV="1">
              <a:off x="8863780" y="2957052"/>
              <a:ext cx="1529779" cy="91726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8" name="CustomShape 4"/>
            <p:cNvSpPr/>
            <p:nvPr/>
          </p:nvSpPr>
          <p:spPr>
            <a:xfrm flipH="1">
              <a:off x="8612280" y="1824120"/>
              <a:ext cx="660600" cy="75661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9" name="CustomShape 5"/>
            <p:cNvSpPr/>
            <p:nvPr/>
          </p:nvSpPr>
          <p:spPr>
            <a:xfrm>
              <a:off x="8612280" y="3874320"/>
              <a:ext cx="3563280" cy="866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fr-FR" sz="16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Ecole élémentaire Rameau– Rouen</a:t>
              </a:r>
              <a:endPara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fr-FR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8 Classes – 200 élèves du CP au CM2</a:t>
              </a:r>
              <a:endPara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  <p:sp>
        <p:nvSpPr>
          <p:cNvPr id="241" name="CustomShape 7"/>
          <p:cNvSpPr/>
          <p:nvPr/>
        </p:nvSpPr>
        <p:spPr>
          <a:xfrm>
            <a:off x="-16200" y="-30960"/>
            <a:ext cx="12191760" cy="1325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Exemple d’impact sur les élèves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18" name="Image 17"/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722830" y="1396305"/>
            <a:ext cx="6249470" cy="1810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Sur les départements de l’Eure et de la Seine–Maritime, depuis le 1er juillet 2017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0" y="-72000"/>
            <a:ext cx="12191760" cy="1325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Les projets eTwinning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" name="Imag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0046" y="2286005"/>
            <a:ext cx="4596765" cy="2767965"/>
          </a:xfrm>
          <a:prstGeom prst="rect">
            <a:avLst/>
          </a:prstGeom>
          <a:noFill/>
        </p:spPr>
      </p:pic>
      <p:pic>
        <p:nvPicPr>
          <p:cNvPr id="10" name="Imag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3430" y="2910007"/>
            <a:ext cx="4596765" cy="2767965"/>
          </a:xfrm>
          <a:prstGeom prst="rect">
            <a:avLst/>
          </a:prstGeom>
          <a:noFill/>
        </p:spPr>
      </p:pic>
      <p:grpSp>
        <p:nvGrpSpPr>
          <p:cNvPr id="11" name="Groupe 10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12" name="Image 11"/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19" name="Image 18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045197063"/>
              </p:ext>
            </p:extLst>
          </p:nvPr>
        </p:nvGraphicFramePr>
        <p:xfrm>
          <a:off x="455700" y="133351"/>
          <a:ext cx="11736299" cy="5953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126E8B-A615-4743-AF5C-0AAA33E5A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2229F-8BC4-4946-AFD2-C817507B5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ACE1B3-3853-4F59-A02D-132784E53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1060E1-C039-4B6F-8EF7-7625B612D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7E28D-8DC5-45E7-9860-B0315EE34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6EC144-29FE-452F-BE80-7EE5D4869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270C5B-155F-403E-80D1-E693CA2E3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B37B1C-1705-4CFC-9B2B-09365F243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AC1A7D-67AB-4F87-912C-D8F294DD6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95AD6C-2160-4D74-99CD-9431C72D7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ED4966-26FB-413B-ADBD-D8E33EC7F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20" name="Image 19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952346127"/>
              </p:ext>
            </p:extLst>
          </p:nvPr>
        </p:nvGraphicFramePr>
        <p:xfrm>
          <a:off x="430396" y="0"/>
          <a:ext cx="11418703" cy="6036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EFF24A-5F7D-45F5-8368-5C5742869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F8B1F9-2F01-4C55-8D9E-8F3806842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FADF55-B261-4E81-AED5-C1E926743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F3401B-8EA7-4A9A-95A9-449BAD362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DE9A17-ADEC-4497-9D37-B8C3BBE4C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57F4F9-D7EA-4FCE-9D63-D8B8C0551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EF24DE-C64E-4FFE-A70E-AB1C61490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6F42BD-0D60-408B-B6C1-C658F31AA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6386CF-3487-4B5C-AB8B-551F0781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3C1AF4-B008-48CC-B4A5-65E6FC22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A8766A-8259-4A1E-8C36-08AB34BA8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020895460"/>
              </p:ext>
            </p:extLst>
          </p:nvPr>
        </p:nvGraphicFramePr>
        <p:xfrm>
          <a:off x="176463" y="0"/>
          <a:ext cx="11871158" cy="6368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" name="CustomShape 27"/>
          <p:cNvSpPr/>
          <p:nvPr/>
        </p:nvSpPr>
        <p:spPr>
          <a:xfrm>
            <a:off x="593558" y="5196952"/>
            <a:ext cx="1359360" cy="326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Formateurs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6"/>
          <p:cNvSpPr/>
          <p:nvPr/>
        </p:nvSpPr>
        <p:spPr>
          <a:xfrm>
            <a:off x="593558" y="4660699"/>
            <a:ext cx="1359360" cy="287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Enseignants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445084" y="5657029"/>
            <a:ext cx="11252368" cy="1200971"/>
            <a:chOff x="-5164395" y="10191034"/>
            <a:chExt cx="11252368" cy="1200971"/>
          </a:xfrm>
        </p:grpSpPr>
        <p:pic>
          <p:nvPicPr>
            <p:cNvPr id="40" name="Image 39"/>
            <p:cNvPicPr/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/>
          </p:blipFill>
          <p:spPr>
            <a:xfrm>
              <a:off x="-5164395" y="10191034"/>
              <a:ext cx="1874266" cy="113056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0735" y="10570906"/>
              <a:ext cx="737238" cy="696680"/>
            </a:xfrm>
            <a:prstGeom prst="rect">
              <a:avLst/>
            </a:prstGeom>
          </p:spPr>
        </p:pic>
        <p:pic>
          <p:nvPicPr>
            <p:cNvPr id="42" name="Image 41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90278" y="10900657"/>
              <a:ext cx="1790425" cy="420942"/>
            </a:xfrm>
            <a:prstGeom prst="rect">
              <a:avLst/>
            </a:prstGeom>
          </p:spPr>
        </p:pic>
        <p:pic>
          <p:nvPicPr>
            <p:cNvPr id="43" name="Image 42"/>
            <p:cNvPicPr>
              <a:picLocks noChangeAspect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051"/>
            <a:stretch/>
          </p:blipFill>
          <p:spPr>
            <a:xfrm>
              <a:off x="3229239" y="10620821"/>
              <a:ext cx="1121645" cy="700778"/>
            </a:xfrm>
            <a:prstGeom prst="rect">
              <a:avLst/>
            </a:prstGeom>
          </p:spPr>
        </p:pic>
        <p:pic>
          <p:nvPicPr>
            <p:cNvPr id="44" name="Image 43"/>
            <p:cNvPicPr>
              <a:picLocks noChangeAspect="1"/>
            </p:cNvPicPr>
            <p:nvPr/>
          </p:nvPicPr>
          <p:blipFill>
            <a:blip r:embed="rId12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98" y="10781580"/>
              <a:ext cx="1729390" cy="6104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2666D2-B510-4203-B77E-CFC99C137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DECE0D-63AB-482E-BAAB-53A54E994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B729BF-A2AC-4778-AA36-024328E19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9CF16F-2EC7-4BAA-812D-CABAB88CD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57FB47-A97B-4DAA-80B0-0657E34AF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A571CB-1777-4E29-AA07-D24F80976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6CE96F-ACA2-4FBC-9A28-ABB8FF0BC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DC9CFD-D8D9-4D0B-A346-A088AC95E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5F66DE-B9A9-49E4-BA7D-5ADC95C87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71E69C-AD5D-4BBE-ACEC-E208D9A25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26A11C-FA65-41FA-99FD-ADD028504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F81920-4CB9-494A-85C4-820BED721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9EBB08-A74E-487F-BBF4-3102C786C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6EB22E-D894-4A2A-8D76-3A787F502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56EF6-185D-48D4-A09B-B4863EEB5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BD0B3F-0597-494D-B6F8-44209BE82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D6D535-0799-4F88-87E4-3B9D0A0D6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80112C-F7FB-4CF7-9434-EE9BBDA75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F03A80-0A4A-468F-BEC0-D99359227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954566-2813-41DD-8FD5-263F5DEF1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BEE551-1DD6-4382-86B4-2FD87A12A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5C990F-C286-4FF5-9F8C-2CDCD89F0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0CDA1C-8593-492D-9A23-F826A4C60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715DA9-4A08-469F-BC72-AF277EC36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D60FB1-8A72-4246-AB74-925D57EBE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479</Words>
  <Application>Microsoft Office PowerPoint</Application>
  <PresentationFormat>Grand écran</PresentationFormat>
  <Paragraphs>113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25" baseType="lpstr">
      <vt:lpstr>Albertus Extra Bold</vt:lpstr>
      <vt:lpstr>Arial</vt:lpstr>
      <vt:lpstr>Calibri</vt:lpstr>
      <vt:lpstr>Calibri Light</vt:lpstr>
      <vt:lpstr>Cambria</vt:lpstr>
      <vt:lpstr>DejaVu Sans</vt:lpstr>
      <vt:lpstr>MS Mincho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ref_evreux2</dc:creator>
  <cp:lastModifiedBy>Hewlett-Packard Company</cp:lastModifiedBy>
  <cp:revision>98</cp:revision>
  <dcterms:created xsi:type="dcterms:W3CDTF">2018-02-08T10:50:17Z</dcterms:created>
  <dcterms:modified xsi:type="dcterms:W3CDTF">2018-05-12T10:05:30Z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