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76" r:id="rId6"/>
    <p:sldId id="277" r:id="rId7"/>
    <p:sldId id="278" r:id="rId8"/>
    <p:sldId id="259" r:id="rId9"/>
    <p:sldId id="264" r:id="rId10"/>
    <p:sldId id="279" r:id="rId11"/>
    <p:sldId id="260" r:id="rId12"/>
    <p:sldId id="261" r:id="rId13"/>
    <p:sldId id="262" r:id="rId14"/>
    <p:sldId id="280" r:id="rId15"/>
    <p:sldId id="267" r:id="rId16"/>
  </p:sldIdLst>
  <p:sldSz cx="12192000" cy="6858000"/>
  <p:notesSz cx="12192000" cy="6858000"/>
  <p:embeddedFontLst>
    <p:embeddedFont>
      <p:font typeface="Arial" panose="020B0604020202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Myanmar Text" panose="020B0502040204020203" pitchFamily="34" charset="0"/>
      <p:regular r:id="rId23"/>
      <p:bold r:id="rId2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E4D1B-EE0D-B667-68F7-2EEB7151EF91}" v="1086" dt="2021-04-11T20:02:11.774"/>
    <p1510:client id="{5A3C3664-9F98-FBE4-3C64-573835FF5461}" v="167" dt="2021-04-12T07:21:44.9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2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2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16304 7919 16383 0 0,'14'0'0'0'0,"26"0"0"0"0,20 0 0 0 0,24 5 0 0 0,18 2 0 0 0,7 4 0 0 0,-1 1 0 0 0,-14-3 0 0 0,-8-1 0 0 0,-9 1 0 0 0,-7 1 0 0 0,-11-3 0 0 0,-11-2 0 0 0,-3-1 0 0 0,-5-3 0 0 0,1 0 0 0 0,-1-1 0 0 0,-3 0 0 0 0,2-1 0 0 0,-1 1 0 0 0,4 0 0 0 0,-1 0 0 0 0,-3-1 0 0 0,3 1 0 0 0,-1 0 0 0 0,2 0 0 0 0,0 0 0 0 0,2 0 0 0 0,3 0 0 0 0,-1 0 0 0 0,1 0 0 0 0,-2 0 0 0 0,-4 0 0 0 0,-4 0 0 0 0,-3 0 0 0 0,-3 0 0 0 0,-1 0 0 0 0,-2 0 0 0 0,1 0 0 0 0,4 0 0 0 0,2 0 0 0 0,-1 0 0 0 0,0 0 0 0 0,-2 0 0 0 0,-1 0 0 0 0,0 0 0 0 0,-2 0 0 0 0,0 0 0 0 0,0 0 0 0 0,0 0 0 0 0,4 0 0 0 0,3 0 0 0 0,-1 0 0 0 0,-1 0 0 0 0,-2 0 0 0 0,-1 0 0 0 0,0 0 0 0 0,-2 0 0 0 0,0 0 0 0 0,0 0 0 0 0,0 0 0 0 0,-1 0 0 0 0,1 0 0 0 0,0 0 0 0 0,0 0 0 0 0,0 0 0 0 0,-10 0 0 0 0,-13 0 0 0 0,-12 0 0 0 0,-11 0 0 0 0,-7 0 0 0 0,-9 5 0 0 0,-4 2 0 0 0,-6-1 0 0 0,0-1 0 0 0,-3-1 0 0 0,2-2 0 0 0,3-1 0 0 0,4 0 0 0 0,-7-1 0 0 0,-1-1 0 0 0,3 1 0 0 0,3 0 0 0 0,3 0 0 0 0,4-1 0 0 0,1 1 0 0 0,1 0 0 0 0,2 0 0 0 0,-5 0 0 0 0,-2 0 0 0 0,0 0 0 0 0,1 0 0 0 0,2 0 0 0 0,1 0 0 0 0,1 0 0 0 0,-4 0 0 0 0,-2 0 0 0 0,1 0 0 0 0,1 0 0 0 0,2 0 0 0 0,1 0 0 0 0,1 0 0 0 0,0 0 0 0 0,1 0 0 0 0,1 0 0 0 0,-1 0 0 0 0,0 0 0 0 0,0 0 0 0 0,1 0 0 0 0,-1 0 0 0 0,0 0 0 0 0,0 0 0 0 0,0 0 0 0 0,0 0 0 0 0,0 0 0 0 0,0 0 0 0 0,0 0 0 0 0,-5 0 0 0 0,-2 0 0 0 0,1 0 0 0 0,1 0 0 0 0,1 0 0 0 0,2 0 0 0 0,1 0 0 0 0,-4 0 0 0 0,-2-5 0 0 0,1-1 0 0 0,1 0 0 0 0,2 1 0 0 0,1 1 0 0 0,-4 2 0 0 0,-1 1 0 0 0,6-5 0 0 0,3 0 0 0 0,0 0 0 0 0,-3 1 0 0 0,-3 1 0 0 0,-1 2 0 0 0,2 1 0 0 0,0 1 0 0 0,1 0 0 0 0,1 0 0 0 0,0 1 0 0 0,1-1 0 0 0,0 0 0 0 0,0 0 0 0 0,0 0 0 0 0,1 0 0 0 0,-1 0 0 0 0,0 0 0 0 0,0 0 0 0 0,0 0 0 0 0,0 0 0 0 0,10 0 0 0 0,13 0 0 0 0,12 0 0 0 0,11 0 0 0 0,7 0 0 0 0,4 0 0 0 0,2 0 0 0 0,2 0 0 0 0,-1 0 0 0 0,0 0 0 0 0,0 0 0 0 0,-1 0 0 0 0,-1 0 0 0 0,1 0 0 0 0,-1 0 0 0 0,0 0 0 0 0,0 0 0 0 0,-1 0 0 0 0,1-5 0 0 0,0-1 0 0 0,0 0 0 0 0,0 1 0 0 0,0 1 0 0 0,0 2 0 0 0,0 1 0 0 0,5 0 0 0 0,2 1 0 0 0,-1 0 0 0 0,-1 1 0 0 0,-1-1 0 0 0,-2 0 0 0 0,-1 0 0 0 0,-1 0 0 0 0,0 0 0 0 0,0 0 0 0 0,0 0 0 0 0,0 0 0 0 0,-1 0 0 0 0,1 0 0 0 0,0 0 0 0 0,0 0 0 0 0,0 0 0 0 0,5 0 0 0 0,2 0 0 0 0,-1 0 0 0 0,-1 0 0 0 0,-2 0 0 0 0,0 0 0 0 0,-2 0 0 0 0,-1 0 0 0 0,0 0 0 0 0,0 0 0 0 0,0 0 0 0 0,0 0 0 0 0,-1 0 0 0 0,1 0 0 0 0,0 0 0 0 0,0 0 0 0 0,5 0 0 0 0,1 0 0 0 0,1 0 0 0 0,-2 0 0 0 0,-2 0 0 0 0,0 0 0 0 0,-2 0 0 0 0,-6-5 0 0 0,-1-1 0 0 0,-1 0 0 0 0,2 1 0 0 0,1-4 0 0 0,2 0 0 0 0,0 2 0 0 0,2 1 0 0 0,0 3 0 0 0,0 1 0 0 0,0 1 0 0 0,0 1 0 0 0,1 0 0 0 0,-1 0 0 0 0,0 1 0 0 0,0-1 0 0 0,0 0 0 0 0,0 0 0 0 0,0 0 0 0 0,0 0 0 0 0,0 0 0 0 0,0 0 0 0 0,0 0 0 0 0,0 0 0 0 0,0 0 0 0 0,0 0 0 0 0,0 0 0 0 0,0 0 0 0 0,0 0 0 0 0,0 0 0 0 0,0 0 0 0 0,0 0 0 0 0,-5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2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16325 10493 16383 0 0,'5'0'0'0'0,"6"0"0"0"0,12 0 0 0 0,11 0 0 0 0,10 0 0 0 0,3 0 0 0 0,-3 0 0 0 0,-3 0 0 0 0,2 0 0 0 0,-3 0 0 0 0,-2 0 0 0 0,-3 0 0 0 0,-3 0 0 0 0,-1 0 0 0 0,-2 0 0 0 0,0 0 0 0 0,-1 0 0 0 0,1 0 0 0 0,-1 0 0 0 0,1 0 0 0 0,0 0 0 0 0,-1 0 0 0 0,1 0 0 0 0,0 0 0 0 0,0 0 0 0 0,0 0 0 0 0,0 0 0 0 0,-10 0 0 0 0,-8 5 0 0 0,-10 2 0 0 0,-12 4 0 0 0,-7 1 0 0 0,-7 2 0 0 0,-3 0 0 0 0,-3-3 0 0 0,0-3 0 0 0,0-3 0 0 0,0-3 0 0 0,1-1 0 0 0,0-1 0 0 0,1 0 0 0 0,0-1 0 0 0,0 0 0 0 0,0 1 0 0 0,0 0 0 0 0,0-1 0 0 0,0 1 0 0 0,0 0 0 0 0,0 0 0 0 0,0 0 0 0 0,0 0 0 0 0,0 0 0 0 0,0 0 0 0 0,0 0 0 0 0,0 0 0 0 0,0 0 0 0 0,0 0 0 0 0,0 0 0 0 0,0 0 0 0 0,5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2.5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16325 7911 16383 0 0,'5'0'0'0'0,"6"5"0"0"0,2 6 0 0 0,8 2 0 0 0,6 3 0 0 0,3 0 0 0 0,6-4 0 0 0,7-4 0 0 0,1-3 0 0 0,-2-2 0 0 0,-3-2 0 0 0,-4-1 0 0 0,3 0 0 0 0,-1-1 0 0 0,4 0 0 0 0,-1 1 0 0 0,-1-1 0 0 0,-4 1 0 0 0,-2 0 0 0 0,-1 0 0 0 0,-2 0 0 0 0,-1 0 0 0 0,-1 0 0 0 0,1 0 0 0 0,-1 0 0 0 0,1 0 0 0 0,0 0 0 0 0,-1 0 0 0 0,1 0 0 0 0,0 0 0 0 0,0 0 0 0 0,0 0 0 0 0,0 0 0 0 0,0 0 0 0 0,0 0 0 0 0,0 0 0 0 0,0 0 0 0 0,0 0 0 0 0,0 0 0 0 0,0 0 0 0 0,0 0 0 0 0,-5-5 0 0 0,-1-1 0 0 0,0-1 0 0 0,1 2 0 0 0,6 2 0 0 0,3 0 0 0 0,1 2 0 0 0,0 1 0 0 0,-2 0 0 0 0,0 0 0 0 0,-2 0 0 0 0,0 1 0 0 0,-1-1 0 0 0,5 0 0 0 0,1 0 0 0 0,1 0 0 0 0,-3 0 0 0 0,0 0 0 0 0,-2 0 0 0 0,-1 0 0 0 0,4 0 0 0 0,2 0 0 0 0,-1 0 0 0 0,-1 0 0 0 0,-2 0 0 0 0,-1 0 0 0 0,-1 0 0 0 0,-1 0 0 0 0,0 0 0 0 0,0 0 0 0 0,0 0 0 0 0,0 0 0 0 0,-1 0 0 0 0,1 0 0 0 0,0 0 0 0 0,0 0 0 0 0,0 0 0 0 0,0 0 0 0 0,0 0 0 0 0,0 0 0 0 0,0 0 0 0 0,0 0 0 0 0,0 0 0 0 0,10 0 0 0 0,3 0 0 0 0,0 0 0 0 0,-3 0 0 0 0,-3 0 0 0 0,-3 0 0 0 0,-1 0 0 0 0,-2 0 0 0 0,-1 0 0 0 0,-6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2.5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16304 10599 16383 0 0,'5'0'0'0'0,"11"0"0"0"0,8 0 0 0 0,5 0 0 0 0,3 0 0 0 0,0 0 0 0 0,0 0 0 0 0,4 0 0 0 0,2 0 0 0 0,-2 0 0 0 0,-2 0 0 0 0,-1 0 0 0 0,-2 0 0 0 0,0 0 0 0 0,-2 0 0 0 0,0 0 0 0 0,-1 0 0 0 0,1 0 0 0 0,0 0 0 0 0,0 0 0 0 0,-1 0 0 0 0,1 0 0 0 0,0 0 0 0 0,0 0 0 0 0,0 0 0 0 0,0 0 0 0 0,0 0 0 0 0,0 0 0 0 0,-5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7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17846 8513 16383 0 0,'0'5'0'0'0,"5"1"0"0"0,6 1 0 0 0,7-2 0 0 0,5-2 0 0 0,3-1 0 0 0,3 0 0 0 0,0-2 0 0 0,2 0 0 0 0,-1 0 0 0 0,0 0 0 0 0,0-1 0 0 0,-1 1 0 0 0,1 0 0 0 0,-1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5 0 0 0,0 1 0 0 0,0 1 0 0 0,0 2 0 0 0,0 2 0 0 0,0-3 0 0 0,0-2 0 0 0,0-2 0 0 0,0-1 0 0 0,0-2 0 0 0,0-1 0 0 0,0 0 0 0 0,0-1 0 0 0,0 1 0 0 0,0-1 0 0 0,0 1 0 0 0,0 0 0 0 0,0 5 0 0 0,0 1 0 0 0,0 0 0 0 0,0-1 0 0 0,0-1 0 0 0,0-2 0 0 0,5 0 0 0 0,2-2 0 0 0,-1 0 0 0 0,-1 0 0 0 0,-1 0 0 0 0,-2-1 0 0 0,-1 1 0 0 0,-1 0 0 0 0,0 0 0 0 0,0 0 0 0 0,0 0 0 0 0,0 0 0 0 0,-1 0 0 0 0,1 0 0 0 0,0 0 0 0 0,0 0 0 0 0,0 0 0 0 0,0 0 0 0 0,0 0 0 0 0,0 0 0 0 0,0 0 0 0 0,0 0 0 0 0,0 0 0 0 0,0 0 0 0 0,0 0 0 0 0,0 0 0 0 0,0 0 0 0 0,-5-5 0 0 0,-1-2 0 0 0,-1 1 0 0 0,-3-4 0 0 0,-5-5 0 0 0,-5-5 0 0 0,-4-4 0 0 0,-7 2 0 0 0,-10 5 0 0 0,-6 5 0 0 0,-6 5 0 0 0,-3 3 0 0 0,-2 3 0 0 0,-2 1 0 0 0,1 1 0 0 0,-1 0 0 0 0,1 0 0 0 0,0 0 0 0 0,1-1 0 0 0,-1 1 0 0 0,1-1 0 0 0,0 0 0 0 0,0 0 0 0 0,1 0 0 0 0,-1 0 0 0 0,0 0 0 0 0,0 5 0 0 0,0 1 0 0 0,0 1 0 0 0,0-2 0 0 0,0-2 0 0 0,0-1 0 0 0,0 0 0 0 0,0-2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5 0 0 0,0 1 0 0 0,0 1 0 0 0,0 2 0 0 0,0 2 0 0 0,0-3 0 0 0,0-2 0 0 0,0-2 0 0 0,0 4 0 0 0,0-1 0 0 0,0 0 0 0 0,0-3 0 0 0,0-1 0 0 0,0-1 0 0 0,0-1 0 0 0,0-1 0 0 0,0 0 0 0 0,0 0 0 0 0,0-1 0 0 0,0 1 0 0 0,0 0 0 0 0,0 0 0 0 0,0 0 0 0 0,0 0 0 0 0,0 0 0 0 0,0 0 0 0 0,0 0 0 0 0,0 0 0 0 0,0 0 0 0 0,0 0 0 0 0,0 0 0 0 0,0 0 0 0 0,0 0 0 0 0,0 0 0 0 0,5 5 0 0 0,11 1 0 0 0,14 5 0 0 0,10 1 0 0 0,14-2 0 0 0,8-3 0 0 0,7-2 0 0 0,3-2 0 0 0,-2-2 0 0 0,-2-1 0 0 0,1 0 0 0 0,0-1 0 0 0,-3 1 0 0 0,-2-1 0 0 0,2 1 0 0 0,6 0 0 0 0,-1 0 0 0 0,3 0 0 0 0,-1 0 0 0 0,-4 0 0 0 0,2 0 0 0 0,4 0 0 0 0,-2 0 0 0 0,-3 0 0 0 0,-3 0 0 0 0,-4 0 0 0 0,-2 0 0 0 0,-2 0 0 0 0,-2 0 0 0 0,1 0 0 0 0,-1 0 0 0 0,1 0 0 0 0,-1 0 0 0 0,1 0 0 0 0,-1 0 0 0 0,1 0 0 0 0,0 0 0 0 0,0 0 0 0 0,0 0 0 0 0,0 0 0 0 0,0 0 0 0 0,0 0 0 0 0,0 0 0 0 0,0 0 0 0 0,0 0 0 0 0,0 0 0 0 0,0 0 0 0 0,0 0 0 0 0,0 0 0 0 0,0 0 0 0 0,0 0 0 0 0,0 0 0 0 0,0 0 0 0 0,0 0 0 0 0,0 0 0 0 0,0 0 0 0 0,0 0 0 0 0,0-5 0 0 0,0-2 0 0 0,0 1 0 0 0,0 1 0 0 0,0 1 0 0 0,0 2 0 0 0,0 1 0 0 0,0 1 0 0 0,0 0 0 0 0,-5-5 0 0 0,-1-1 0 0 0,-1 0 0 0 0,2 1 0 0 0,2-4 0 0 0,1 1 0 0 0,0 0 0 0 0,2-2 0 0 0,0 0 0 0 0,5 1 0 0 0,2 3 0 0 0,-1 3 0 0 0,0 1 0 0 0,-3 1 0 0 0,0-4 0 0 0,-2-1 0 0 0,-1 0 0 0 0,0 1 0 0 0,0-3 0 0 0,0-1 0 0 0,0 2 0 0 0,-1 2 0 0 0,1 1 0 0 0,0 2 0 0 0,0 1 0 0 0,-5 1-16383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7.8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6694 10705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1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13531 7826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0578" y="332943"/>
            <a:ext cx="9530842" cy="150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0578" y="2219070"/>
            <a:ext cx="9530842" cy="270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7015" y="630936"/>
            <a:ext cx="5234940" cy="5229225"/>
          </a:xfrm>
          <a:custGeom>
            <a:avLst/>
            <a:gdLst/>
            <a:ahLst/>
            <a:cxnLst/>
            <a:rect l="l" t="t" r="r" b="b"/>
            <a:pathLst>
              <a:path w="5234940" h="5229225">
                <a:moveTo>
                  <a:pt x="2617470" y="0"/>
                </a:moveTo>
                <a:lnTo>
                  <a:pt x="2566670" y="4699"/>
                </a:lnTo>
                <a:lnTo>
                  <a:pt x="2517521" y="17399"/>
                </a:lnTo>
                <a:lnTo>
                  <a:pt x="2469896" y="36449"/>
                </a:lnTo>
                <a:lnTo>
                  <a:pt x="2420620" y="60325"/>
                </a:lnTo>
                <a:lnTo>
                  <a:pt x="2374646" y="87249"/>
                </a:lnTo>
                <a:lnTo>
                  <a:pt x="2327021" y="115824"/>
                </a:lnTo>
                <a:lnTo>
                  <a:pt x="2231771" y="166624"/>
                </a:lnTo>
                <a:lnTo>
                  <a:pt x="2184146" y="185674"/>
                </a:lnTo>
                <a:lnTo>
                  <a:pt x="2134870" y="198374"/>
                </a:lnTo>
                <a:lnTo>
                  <a:pt x="2085721" y="204724"/>
                </a:lnTo>
                <a:lnTo>
                  <a:pt x="2033397" y="204724"/>
                </a:lnTo>
                <a:lnTo>
                  <a:pt x="1979422" y="201549"/>
                </a:lnTo>
                <a:lnTo>
                  <a:pt x="1925447" y="195199"/>
                </a:lnTo>
                <a:lnTo>
                  <a:pt x="1871472" y="187325"/>
                </a:lnTo>
                <a:lnTo>
                  <a:pt x="1817497" y="180975"/>
                </a:lnTo>
                <a:lnTo>
                  <a:pt x="1763522" y="176149"/>
                </a:lnTo>
                <a:lnTo>
                  <a:pt x="1712722" y="177800"/>
                </a:lnTo>
                <a:lnTo>
                  <a:pt x="1663446" y="184150"/>
                </a:lnTo>
                <a:lnTo>
                  <a:pt x="1615821" y="198374"/>
                </a:lnTo>
                <a:lnTo>
                  <a:pt x="1576197" y="219075"/>
                </a:lnTo>
                <a:lnTo>
                  <a:pt x="1538097" y="245999"/>
                </a:lnTo>
                <a:lnTo>
                  <a:pt x="1504823" y="277749"/>
                </a:lnTo>
                <a:lnTo>
                  <a:pt x="1471422" y="314325"/>
                </a:lnTo>
                <a:lnTo>
                  <a:pt x="1441323" y="352425"/>
                </a:lnTo>
                <a:lnTo>
                  <a:pt x="1380998" y="431800"/>
                </a:lnTo>
                <a:lnTo>
                  <a:pt x="1350772" y="469900"/>
                </a:lnTo>
                <a:lnTo>
                  <a:pt x="1319022" y="506349"/>
                </a:lnTo>
                <a:lnTo>
                  <a:pt x="1282573" y="538099"/>
                </a:lnTo>
                <a:lnTo>
                  <a:pt x="1247648" y="566674"/>
                </a:lnTo>
                <a:lnTo>
                  <a:pt x="1207897" y="588899"/>
                </a:lnTo>
                <a:lnTo>
                  <a:pt x="1165098" y="607949"/>
                </a:lnTo>
                <a:lnTo>
                  <a:pt x="1118997" y="623824"/>
                </a:lnTo>
                <a:lnTo>
                  <a:pt x="1071372" y="638175"/>
                </a:lnTo>
                <a:lnTo>
                  <a:pt x="1023874" y="650875"/>
                </a:lnTo>
                <a:lnTo>
                  <a:pt x="974598" y="663575"/>
                </a:lnTo>
                <a:lnTo>
                  <a:pt x="928624" y="677799"/>
                </a:lnTo>
                <a:lnTo>
                  <a:pt x="882523" y="693674"/>
                </a:lnTo>
                <a:lnTo>
                  <a:pt x="839724" y="712724"/>
                </a:lnTo>
                <a:lnTo>
                  <a:pt x="801624" y="736600"/>
                </a:lnTo>
                <a:lnTo>
                  <a:pt x="766699" y="765175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80999"/>
                </a:lnTo>
                <a:lnTo>
                  <a:pt x="679323" y="926973"/>
                </a:lnTo>
                <a:lnTo>
                  <a:pt x="665099" y="973074"/>
                </a:lnTo>
                <a:lnTo>
                  <a:pt x="652399" y="1022223"/>
                </a:lnTo>
                <a:lnTo>
                  <a:pt x="639699" y="1069848"/>
                </a:lnTo>
                <a:lnTo>
                  <a:pt x="625348" y="1117473"/>
                </a:lnTo>
                <a:lnTo>
                  <a:pt x="609473" y="1163574"/>
                </a:lnTo>
                <a:lnTo>
                  <a:pt x="590423" y="1206373"/>
                </a:lnTo>
                <a:lnTo>
                  <a:pt x="568198" y="1246124"/>
                </a:lnTo>
                <a:lnTo>
                  <a:pt x="539623" y="1281049"/>
                </a:lnTo>
                <a:lnTo>
                  <a:pt x="508000" y="1317498"/>
                </a:lnTo>
                <a:lnTo>
                  <a:pt x="471424" y="1349248"/>
                </a:lnTo>
                <a:lnTo>
                  <a:pt x="352425" y="1439799"/>
                </a:lnTo>
                <a:lnTo>
                  <a:pt x="314325" y="1469898"/>
                </a:lnTo>
                <a:lnTo>
                  <a:pt x="277749" y="1503299"/>
                </a:lnTo>
                <a:lnTo>
                  <a:pt x="245999" y="1536573"/>
                </a:lnTo>
                <a:lnTo>
                  <a:pt x="219075" y="1574673"/>
                </a:lnTo>
                <a:lnTo>
                  <a:pt x="198374" y="1614424"/>
                </a:lnTo>
                <a:lnTo>
                  <a:pt x="184150" y="1662049"/>
                </a:lnTo>
                <a:lnTo>
                  <a:pt x="177800" y="1711198"/>
                </a:lnTo>
                <a:lnTo>
                  <a:pt x="176149" y="1761998"/>
                </a:lnTo>
                <a:lnTo>
                  <a:pt x="180975" y="1815973"/>
                </a:lnTo>
                <a:lnTo>
                  <a:pt x="187325" y="1869948"/>
                </a:lnTo>
                <a:lnTo>
                  <a:pt x="195199" y="1923923"/>
                </a:lnTo>
                <a:lnTo>
                  <a:pt x="201549" y="1977898"/>
                </a:lnTo>
                <a:lnTo>
                  <a:pt x="204724" y="2031873"/>
                </a:lnTo>
                <a:lnTo>
                  <a:pt x="204724" y="2084197"/>
                </a:lnTo>
                <a:lnTo>
                  <a:pt x="198374" y="2133473"/>
                </a:lnTo>
                <a:lnTo>
                  <a:pt x="185674" y="2182622"/>
                </a:lnTo>
                <a:lnTo>
                  <a:pt x="166624" y="2228723"/>
                </a:lnTo>
                <a:lnTo>
                  <a:pt x="142875" y="2276348"/>
                </a:lnTo>
                <a:lnTo>
                  <a:pt x="115824" y="2323973"/>
                </a:lnTo>
                <a:lnTo>
                  <a:pt x="87249" y="2371598"/>
                </a:lnTo>
                <a:lnTo>
                  <a:pt x="60325" y="2417572"/>
                </a:lnTo>
                <a:lnTo>
                  <a:pt x="36449" y="2466848"/>
                </a:lnTo>
                <a:lnTo>
                  <a:pt x="17399" y="2514473"/>
                </a:lnTo>
                <a:lnTo>
                  <a:pt x="4699" y="2563622"/>
                </a:lnTo>
                <a:lnTo>
                  <a:pt x="0" y="2614422"/>
                </a:lnTo>
                <a:lnTo>
                  <a:pt x="4699" y="2665222"/>
                </a:lnTo>
                <a:lnTo>
                  <a:pt x="17399" y="2714371"/>
                </a:lnTo>
                <a:lnTo>
                  <a:pt x="36449" y="2761996"/>
                </a:lnTo>
                <a:lnTo>
                  <a:pt x="60325" y="2811272"/>
                </a:lnTo>
                <a:lnTo>
                  <a:pt x="87249" y="2857246"/>
                </a:lnTo>
                <a:lnTo>
                  <a:pt x="115824" y="2904871"/>
                </a:lnTo>
                <a:lnTo>
                  <a:pt x="142875" y="2952496"/>
                </a:lnTo>
                <a:lnTo>
                  <a:pt x="166624" y="3000121"/>
                </a:lnTo>
                <a:lnTo>
                  <a:pt x="185674" y="3046222"/>
                </a:lnTo>
                <a:lnTo>
                  <a:pt x="198374" y="3095371"/>
                </a:lnTo>
                <a:lnTo>
                  <a:pt x="204724" y="3144647"/>
                </a:lnTo>
                <a:lnTo>
                  <a:pt x="204724" y="3196971"/>
                </a:lnTo>
                <a:lnTo>
                  <a:pt x="201549" y="3250946"/>
                </a:lnTo>
                <a:lnTo>
                  <a:pt x="195199" y="3304921"/>
                </a:lnTo>
                <a:lnTo>
                  <a:pt x="187325" y="3358896"/>
                </a:lnTo>
                <a:lnTo>
                  <a:pt x="180975" y="3412871"/>
                </a:lnTo>
                <a:lnTo>
                  <a:pt x="176149" y="3466846"/>
                </a:lnTo>
                <a:lnTo>
                  <a:pt x="177800" y="3517646"/>
                </a:lnTo>
                <a:lnTo>
                  <a:pt x="184150" y="3566795"/>
                </a:lnTo>
                <a:lnTo>
                  <a:pt x="198374" y="3614420"/>
                </a:lnTo>
                <a:lnTo>
                  <a:pt x="219075" y="3654171"/>
                </a:lnTo>
                <a:lnTo>
                  <a:pt x="245999" y="3692271"/>
                </a:lnTo>
                <a:lnTo>
                  <a:pt x="277749" y="3725545"/>
                </a:lnTo>
                <a:lnTo>
                  <a:pt x="314325" y="3758946"/>
                </a:lnTo>
                <a:lnTo>
                  <a:pt x="352425" y="3789045"/>
                </a:lnTo>
                <a:lnTo>
                  <a:pt x="471424" y="3879596"/>
                </a:lnTo>
                <a:lnTo>
                  <a:pt x="508000" y="3911346"/>
                </a:lnTo>
                <a:lnTo>
                  <a:pt x="539623" y="3947795"/>
                </a:lnTo>
                <a:lnTo>
                  <a:pt x="568198" y="3982720"/>
                </a:lnTo>
                <a:lnTo>
                  <a:pt x="590423" y="4022471"/>
                </a:lnTo>
                <a:lnTo>
                  <a:pt x="609473" y="4065270"/>
                </a:lnTo>
                <a:lnTo>
                  <a:pt x="625348" y="4111371"/>
                </a:lnTo>
                <a:lnTo>
                  <a:pt x="639699" y="4158996"/>
                </a:lnTo>
                <a:lnTo>
                  <a:pt x="652399" y="4206621"/>
                </a:lnTo>
                <a:lnTo>
                  <a:pt x="665099" y="4255770"/>
                </a:lnTo>
                <a:lnTo>
                  <a:pt x="679323" y="4301871"/>
                </a:lnTo>
                <a:lnTo>
                  <a:pt x="695198" y="4347845"/>
                </a:lnTo>
                <a:lnTo>
                  <a:pt x="714248" y="4390644"/>
                </a:lnTo>
                <a:lnTo>
                  <a:pt x="738124" y="4428744"/>
                </a:lnTo>
                <a:lnTo>
                  <a:pt x="766699" y="4463669"/>
                </a:lnTo>
                <a:lnTo>
                  <a:pt x="801624" y="4492244"/>
                </a:lnTo>
                <a:lnTo>
                  <a:pt x="839724" y="4516120"/>
                </a:lnTo>
                <a:lnTo>
                  <a:pt x="882523" y="4535170"/>
                </a:lnTo>
                <a:lnTo>
                  <a:pt x="928624" y="4551045"/>
                </a:lnTo>
                <a:lnTo>
                  <a:pt x="974598" y="4565269"/>
                </a:lnTo>
                <a:lnTo>
                  <a:pt x="1023874" y="4577969"/>
                </a:lnTo>
                <a:lnTo>
                  <a:pt x="1071372" y="4590669"/>
                </a:lnTo>
                <a:lnTo>
                  <a:pt x="1118997" y="4605020"/>
                </a:lnTo>
                <a:lnTo>
                  <a:pt x="1165098" y="4620895"/>
                </a:lnTo>
                <a:lnTo>
                  <a:pt x="1207897" y="4639945"/>
                </a:lnTo>
                <a:lnTo>
                  <a:pt x="1247648" y="4662170"/>
                </a:lnTo>
                <a:lnTo>
                  <a:pt x="1282573" y="4690745"/>
                </a:lnTo>
                <a:lnTo>
                  <a:pt x="1319022" y="4722495"/>
                </a:lnTo>
                <a:lnTo>
                  <a:pt x="1350772" y="4758944"/>
                </a:lnTo>
                <a:lnTo>
                  <a:pt x="1380998" y="4797044"/>
                </a:lnTo>
                <a:lnTo>
                  <a:pt x="1441323" y="4876419"/>
                </a:lnTo>
                <a:lnTo>
                  <a:pt x="1471422" y="4914519"/>
                </a:lnTo>
                <a:lnTo>
                  <a:pt x="1504823" y="4951095"/>
                </a:lnTo>
                <a:lnTo>
                  <a:pt x="1538097" y="4982794"/>
                </a:lnTo>
                <a:lnTo>
                  <a:pt x="1576197" y="5009781"/>
                </a:lnTo>
                <a:lnTo>
                  <a:pt x="1615821" y="5030419"/>
                </a:lnTo>
                <a:lnTo>
                  <a:pt x="1663446" y="5044706"/>
                </a:lnTo>
                <a:lnTo>
                  <a:pt x="1712722" y="5051056"/>
                </a:lnTo>
                <a:lnTo>
                  <a:pt x="1763522" y="5052644"/>
                </a:lnTo>
                <a:lnTo>
                  <a:pt x="1817497" y="5047881"/>
                </a:lnTo>
                <a:lnTo>
                  <a:pt x="1871472" y="5041531"/>
                </a:lnTo>
                <a:lnTo>
                  <a:pt x="1925447" y="5033594"/>
                </a:lnTo>
                <a:lnTo>
                  <a:pt x="1979422" y="5027244"/>
                </a:lnTo>
                <a:lnTo>
                  <a:pt x="2033397" y="5024069"/>
                </a:lnTo>
                <a:lnTo>
                  <a:pt x="2085721" y="5024069"/>
                </a:lnTo>
                <a:lnTo>
                  <a:pt x="2134870" y="5030419"/>
                </a:lnTo>
                <a:lnTo>
                  <a:pt x="2184146" y="5043119"/>
                </a:lnTo>
                <a:lnTo>
                  <a:pt x="2231771" y="5062169"/>
                </a:lnTo>
                <a:lnTo>
                  <a:pt x="2327021" y="5112969"/>
                </a:lnTo>
                <a:lnTo>
                  <a:pt x="2374646" y="5141531"/>
                </a:lnTo>
                <a:lnTo>
                  <a:pt x="2420620" y="5168519"/>
                </a:lnTo>
                <a:lnTo>
                  <a:pt x="2469896" y="5192331"/>
                </a:lnTo>
                <a:lnTo>
                  <a:pt x="2517521" y="5211381"/>
                </a:lnTo>
                <a:lnTo>
                  <a:pt x="2566670" y="5224081"/>
                </a:lnTo>
                <a:lnTo>
                  <a:pt x="2617470" y="5228844"/>
                </a:lnTo>
                <a:lnTo>
                  <a:pt x="2668270" y="5224081"/>
                </a:lnTo>
                <a:lnTo>
                  <a:pt x="2717419" y="5211381"/>
                </a:lnTo>
                <a:lnTo>
                  <a:pt x="2765044" y="5192331"/>
                </a:lnTo>
                <a:lnTo>
                  <a:pt x="2814320" y="5168519"/>
                </a:lnTo>
                <a:lnTo>
                  <a:pt x="2860294" y="5141531"/>
                </a:lnTo>
                <a:lnTo>
                  <a:pt x="2907919" y="5112969"/>
                </a:lnTo>
                <a:lnTo>
                  <a:pt x="3003168" y="5062169"/>
                </a:lnTo>
                <a:lnTo>
                  <a:pt x="3049269" y="5043119"/>
                </a:lnTo>
                <a:lnTo>
                  <a:pt x="3100069" y="5030419"/>
                </a:lnTo>
                <a:lnTo>
                  <a:pt x="3149218" y="5024069"/>
                </a:lnTo>
                <a:lnTo>
                  <a:pt x="3201542" y="5024069"/>
                </a:lnTo>
                <a:lnTo>
                  <a:pt x="3255517" y="5027244"/>
                </a:lnTo>
                <a:lnTo>
                  <a:pt x="3309492" y="5033594"/>
                </a:lnTo>
                <a:lnTo>
                  <a:pt x="3363467" y="5041531"/>
                </a:lnTo>
                <a:lnTo>
                  <a:pt x="3417442" y="5047881"/>
                </a:lnTo>
                <a:lnTo>
                  <a:pt x="3471417" y="5052644"/>
                </a:lnTo>
                <a:lnTo>
                  <a:pt x="3522217" y="5051056"/>
                </a:lnTo>
                <a:lnTo>
                  <a:pt x="3571493" y="5044706"/>
                </a:lnTo>
                <a:lnTo>
                  <a:pt x="3619118" y="5030419"/>
                </a:lnTo>
                <a:lnTo>
                  <a:pt x="3658742" y="5009781"/>
                </a:lnTo>
                <a:lnTo>
                  <a:pt x="3696842" y="4982794"/>
                </a:lnTo>
                <a:lnTo>
                  <a:pt x="3730116" y="4951095"/>
                </a:lnTo>
                <a:lnTo>
                  <a:pt x="3763517" y="4914519"/>
                </a:lnTo>
                <a:lnTo>
                  <a:pt x="3793616" y="4876419"/>
                </a:lnTo>
                <a:lnTo>
                  <a:pt x="3853941" y="4797044"/>
                </a:lnTo>
                <a:lnTo>
                  <a:pt x="3884167" y="4758944"/>
                </a:lnTo>
                <a:lnTo>
                  <a:pt x="3915917" y="4722495"/>
                </a:lnTo>
                <a:lnTo>
                  <a:pt x="3952366" y="4690745"/>
                </a:lnTo>
                <a:lnTo>
                  <a:pt x="3987291" y="4662170"/>
                </a:lnTo>
                <a:lnTo>
                  <a:pt x="4027042" y="4639945"/>
                </a:lnTo>
                <a:lnTo>
                  <a:pt x="4069841" y="4620895"/>
                </a:lnTo>
                <a:lnTo>
                  <a:pt x="4115942" y="4605020"/>
                </a:lnTo>
                <a:lnTo>
                  <a:pt x="4163567" y="4590669"/>
                </a:lnTo>
                <a:lnTo>
                  <a:pt x="4211066" y="4577969"/>
                </a:lnTo>
                <a:lnTo>
                  <a:pt x="4260342" y="4565269"/>
                </a:lnTo>
                <a:lnTo>
                  <a:pt x="4306316" y="4551045"/>
                </a:lnTo>
                <a:lnTo>
                  <a:pt x="4352417" y="4535170"/>
                </a:lnTo>
                <a:lnTo>
                  <a:pt x="4395216" y="4516120"/>
                </a:lnTo>
                <a:lnTo>
                  <a:pt x="4433316" y="4492244"/>
                </a:lnTo>
                <a:lnTo>
                  <a:pt x="4468241" y="4463669"/>
                </a:lnTo>
                <a:lnTo>
                  <a:pt x="4496816" y="4428744"/>
                </a:lnTo>
                <a:lnTo>
                  <a:pt x="4520692" y="4390644"/>
                </a:lnTo>
                <a:lnTo>
                  <a:pt x="4539742" y="4347845"/>
                </a:lnTo>
                <a:lnTo>
                  <a:pt x="4555617" y="4301871"/>
                </a:lnTo>
                <a:lnTo>
                  <a:pt x="4569841" y="4255770"/>
                </a:lnTo>
                <a:lnTo>
                  <a:pt x="4582541" y="4206621"/>
                </a:lnTo>
                <a:lnTo>
                  <a:pt x="4595241" y="4158996"/>
                </a:lnTo>
                <a:lnTo>
                  <a:pt x="4609592" y="4111371"/>
                </a:lnTo>
                <a:lnTo>
                  <a:pt x="4625467" y="4065270"/>
                </a:lnTo>
                <a:lnTo>
                  <a:pt x="4644517" y="4022471"/>
                </a:lnTo>
                <a:lnTo>
                  <a:pt x="4666742" y="3982720"/>
                </a:lnTo>
                <a:lnTo>
                  <a:pt x="4695317" y="3947795"/>
                </a:lnTo>
                <a:lnTo>
                  <a:pt x="4726940" y="3911346"/>
                </a:lnTo>
                <a:lnTo>
                  <a:pt x="4763516" y="3879596"/>
                </a:lnTo>
                <a:lnTo>
                  <a:pt x="4801616" y="3849370"/>
                </a:lnTo>
                <a:lnTo>
                  <a:pt x="4842891" y="3819271"/>
                </a:lnTo>
                <a:lnTo>
                  <a:pt x="4882515" y="3789045"/>
                </a:lnTo>
                <a:lnTo>
                  <a:pt x="4920615" y="3758946"/>
                </a:lnTo>
                <a:lnTo>
                  <a:pt x="4957191" y="3725545"/>
                </a:lnTo>
                <a:lnTo>
                  <a:pt x="4988941" y="3692271"/>
                </a:lnTo>
                <a:lnTo>
                  <a:pt x="5015865" y="3654171"/>
                </a:lnTo>
                <a:lnTo>
                  <a:pt x="5036566" y="3614420"/>
                </a:lnTo>
                <a:lnTo>
                  <a:pt x="5050790" y="3566795"/>
                </a:lnTo>
                <a:lnTo>
                  <a:pt x="5057140" y="3517646"/>
                </a:lnTo>
                <a:lnTo>
                  <a:pt x="5058791" y="3466846"/>
                </a:lnTo>
                <a:lnTo>
                  <a:pt x="5053965" y="3412871"/>
                </a:lnTo>
                <a:lnTo>
                  <a:pt x="5047615" y="3358896"/>
                </a:lnTo>
                <a:lnTo>
                  <a:pt x="5039741" y="3304921"/>
                </a:lnTo>
                <a:lnTo>
                  <a:pt x="5033391" y="3250946"/>
                </a:lnTo>
                <a:lnTo>
                  <a:pt x="5030216" y="3196971"/>
                </a:lnTo>
                <a:lnTo>
                  <a:pt x="5030216" y="3144647"/>
                </a:lnTo>
                <a:lnTo>
                  <a:pt x="5036566" y="3095371"/>
                </a:lnTo>
                <a:lnTo>
                  <a:pt x="5049266" y="3046222"/>
                </a:lnTo>
                <a:lnTo>
                  <a:pt x="5068316" y="3000121"/>
                </a:lnTo>
                <a:lnTo>
                  <a:pt x="5119116" y="2904871"/>
                </a:lnTo>
                <a:lnTo>
                  <a:pt x="5147691" y="2857246"/>
                </a:lnTo>
                <a:lnTo>
                  <a:pt x="5174615" y="2811272"/>
                </a:lnTo>
                <a:lnTo>
                  <a:pt x="5198491" y="2761996"/>
                </a:lnTo>
                <a:lnTo>
                  <a:pt x="5217541" y="2714371"/>
                </a:lnTo>
                <a:lnTo>
                  <a:pt x="5230241" y="2665222"/>
                </a:lnTo>
                <a:lnTo>
                  <a:pt x="5234940" y="2614422"/>
                </a:lnTo>
                <a:lnTo>
                  <a:pt x="5230241" y="2563622"/>
                </a:lnTo>
                <a:lnTo>
                  <a:pt x="5217541" y="2514473"/>
                </a:lnTo>
                <a:lnTo>
                  <a:pt x="5198491" y="2466848"/>
                </a:lnTo>
                <a:lnTo>
                  <a:pt x="5174615" y="2417572"/>
                </a:lnTo>
                <a:lnTo>
                  <a:pt x="5147691" y="2371598"/>
                </a:lnTo>
                <a:lnTo>
                  <a:pt x="5119116" y="2323973"/>
                </a:lnTo>
                <a:lnTo>
                  <a:pt x="5068316" y="2228723"/>
                </a:lnTo>
                <a:lnTo>
                  <a:pt x="5049266" y="2182622"/>
                </a:lnTo>
                <a:lnTo>
                  <a:pt x="5036566" y="2133473"/>
                </a:lnTo>
                <a:lnTo>
                  <a:pt x="5030216" y="2084197"/>
                </a:lnTo>
                <a:lnTo>
                  <a:pt x="5030216" y="2031873"/>
                </a:lnTo>
                <a:lnTo>
                  <a:pt x="5033391" y="1977898"/>
                </a:lnTo>
                <a:lnTo>
                  <a:pt x="5039741" y="1923923"/>
                </a:lnTo>
                <a:lnTo>
                  <a:pt x="5047615" y="1869948"/>
                </a:lnTo>
                <a:lnTo>
                  <a:pt x="5053965" y="1815973"/>
                </a:lnTo>
                <a:lnTo>
                  <a:pt x="5058791" y="1761998"/>
                </a:lnTo>
                <a:lnTo>
                  <a:pt x="5057140" y="1711198"/>
                </a:lnTo>
                <a:lnTo>
                  <a:pt x="5050790" y="1662049"/>
                </a:lnTo>
                <a:lnTo>
                  <a:pt x="5036566" y="1614424"/>
                </a:lnTo>
                <a:lnTo>
                  <a:pt x="5015865" y="1574673"/>
                </a:lnTo>
                <a:lnTo>
                  <a:pt x="4988941" y="1536573"/>
                </a:lnTo>
                <a:lnTo>
                  <a:pt x="4957191" y="1503299"/>
                </a:lnTo>
                <a:lnTo>
                  <a:pt x="4920615" y="1469898"/>
                </a:lnTo>
                <a:lnTo>
                  <a:pt x="4882515" y="1439799"/>
                </a:lnTo>
                <a:lnTo>
                  <a:pt x="4842891" y="1409573"/>
                </a:lnTo>
                <a:lnTo>
                  <a:pt x="4801616" y="1379474"/>
                </a:lnTo>
                <a:lnTo>
                  <a:pt x="4763516" y="1349248"/>
                </a:lnTo>
                <a:lnTo>
                  <a:pt x="4726940" y="1317498"/>
                </a:lnTo>
                <a:lnTo>
                  <a:pt x="4695317" y="1281049"/>
                </a:lnTo>
                <a:lnTo>
                  <a:pt x="4666742" y="1246124"/>
                </a:lnTo>
                <a:lnTo>
                  <a:pt x="4644517" y="1206373"/>
                </a:lnTo>
                <a:lnTo>
                  <a:pt x="4625467" y="1163574"/>
                </a:lnTo>
                <a:lnTo>
                  <a:pt x="4609592" y="1117473"/>
                </a:lnTo>
                <a:lnTo>
                  <a:pt x="4595241" y="1069848"/>
                </a:lnTo>
                <a:lnTo>
                  <a:pt x="4582541" y="1022223"/>
                </a:lnTo>
                <a:lnTo>
                  <a:pt x="4569841" y="973074"/>
                </a:lnTo>
                <a:lnTo>
                  <a:pt x="4555617" y="926973"/>
                </a:lnTo>
                <a:lnTo>
                  <a:pt x="4539742" y="880999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5175"/>
                </a:lnTo>
                <a:lnTo>
                  <a:pt x="4433316" y="736600"/>
                </a:lnTo>
                <a:lnTo>
                  <a:pt x="4395216" y="712724"/>
                </a:lnTo>
                <a:lnTo>
                  <a:pt x="4352417" y="693674"/>
                </a:lnTo>
                <a:lnTo>
                  <a:pt x="4306316" y="677799"/>
                </a:lnTo>
                <a:lnTo>
                  <a:pt x="4260342" y="663575"/>
                </a:lnTo>
                <a:lnTo>
                  <a:pt x="4211066" y="650875"/>
                </a:lnTo>
                <a:lnTo>
                  <a:pt x="4163567" y="638175"/>
                </a:lnTo>
                <a:lnTo>
                  <a:pt x="4115942" y="623824"/>
                </a:lnTo>
                <a:lnTo>
                  <a:pt x="4069841" y="607949"/>
                </a:lnTo>
                <a:lnTo>
                  <a:pt x="4027042" y="588899"/>
                </a:lnTo>
                <a:lnTo>
                  <a:pt x="3987291" y="566674"/>
                </a:lnTo>
                <a:lnTo>
                  <a:pt x="3952366" y="538099"/>
                </a:lnTo>
                <a:lnTo>
                  <a:pt x="3915917" y="506349"/>
                </a:lnTo>
                <a:lnTo>
                  <a:pt x="3884167" y="469900"/>
                </a:lnTo>
                <a:lnTo>
                  <a:pt x="3853941" y="431800"/>
                </a:lnTo>
                <a:lnTo>
                  <a:pt x="3793616" y="352425"/>
                </a:lnTo>
                <a:lnTo>
                  <a:pt x="3763517" y="314325"/>
                </a:lnTo>
                <a:lnTo>
                  <a:pt x="3730116" y="277749"/>
                </a:lnTo>
                <a:lnTo>
                  <a:pt x="3696842" y="245999"/>
                </a:lnTo>
                <a:lnTo>
                  <a:pt x="3658742" y="219075"/>
                </a:lnTo>
                <a:lnTo>
                  <a:pt x="3619118" y="198374"/>
                </a:lnTo>
                <a:lnTo>
                  <a:pt x="3571493" y="184150"/>
                </a:lnTo>
                <a:lnTo>
                  <a:pt x="3522217" y="177800"/>
                </a:lnTo>
                <a:lnTo>
                  <a:pt x="3471417" y="176149"/>
                </a:lnTo>
                <a:lnTo>
                  <a:pt x="3417442" y="180975"/>
                </a:lnTo>
                <a:lnTo>
                  <a:pt x="3363467" y="187325"/>
                </a:lnTo>
                <a:lnTo>
                  <a:pt x="3309492" y="195199"/>
                </a:lnTo>
                <a:lnTo>
                  <a:pt x="3255517" y="201549"/>
                </a:lnTo>
                <a:lnTo>
                  <a:pt x="3201542" y="204724"/>
                </a:lnTo>
                <a:lnTo>
                  <a:pt x="3149218" y="204724"/>
                </a:lnTo>
                <a:lnTo>
                  <a:pt x="3100069" y="198374"/>
                </a:lnTo>
                <a:lnTo>
                  <a:pt x="3049269" y="185674"/>
                </a:lnTo>
                <a:lnTo>
                  <a:pt x="3003168" y="166624"/>
                </a:lnTo>
                <a:lnTo>
                  <a:pt x="2907919" y="115824"/>
                </a:lnTo>
                <a:lnTo>
                  <a:pt x="2860294" y="87249"/>
                </a:lnTo>
                <a:lnTo>
                  <a:pt x="2814320" y="60325"/>
                </a:lnTo>
                <a:lnTo>
                  <a:pt x="2765044" y="36449"/>
                </a:lnTo>
                <a:lnTo>
                  <a:pt x="2717419" y="17399"/>
                </a:lnTo>
                <a:lnTo>
                  <a:pt x="2668270" y="4699"/>
                </a:lnTo>
                <a:lnTo>
                  <a:pt x="261747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884" y="2804537"/>
            <a:ext cx="6197600" cy="147412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sz="10000" spc="700" dirty="0"/>
              <a:t>FLIPSNACK</a:t>
            </a:r>
            <a:endParaRPr lang="en-US" sz="10000" dirty="0"/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E59971B3-F92C-4BF0-9755-C546557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564" y="432659"/>
            <a:ext cx="2743200" cy="2631533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D6E8F9C-F8A7-4EDA-8B07-80E5A984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64" y="4537521"/>
            <a:ext cx="1960324" cy="1102354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C140643-52B3-4C1A-B280-D880F598D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34" y="496866"/>
            <a:ext cx="2568488" cy="2586624"/>
          </a:xfrm>
          <a:prstGeom prst="rect">
            <a:avLst/>
          </a:prstGeom>
        </p:spPr>
      </p:pic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9E10523-76F5-4B7F-A03A-536D35073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086" y="1117948"/>
            <a:ext cx="1438406" cy="14384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882890" cy="803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5" dirty="0" err="1"/>
              <a:t>Or</a:t>
            </a:r>
            <a:r>
              <a:rPr lang="hr-HR" spc="155" dirty="0"/>
              <a:t>.....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336294" y="2234920"/>
            <a:ext cx="2907030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Or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you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can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start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from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scratch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.</a:t>
            </a:r>
            <a:endParaRPr sz="2000" dirty="0">
              <a:latin typeface="Myanmar Text"/>
              <a:cs typeface="Myanmar Tex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D6F581-F004-484A-BB56-043E319C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7291322" cy="41013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154C9C-807C-4510-AB8D-7916734AF80F}"/>
              </a:ext>
            </a:extLst>
          </p:cNvPr>
          <p:cNvSpPr/>
          <p:nvPr/>
        </p:nvSpPr>
        <p:spPr>
          <a:xfrm>
            <a:off x="7079292" y="5059470"/>
            <a:ext cx="1033397" cy="782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59725" cy="803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150" dirty="0"/>
              <a:t>Making your own..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4894" y="2570200"/>
            <a:ext cx="2858770" cy="659155"/>
          </a:xfrm>
          <a:prstGeom prst="rect">
            <a:avLst/>
          </a:prstGeom>
        </p:spPr>
        <p:txBody>
          <a:bodyPr vert="horz" wrap="square" lIns="0" tIns="43180" rIns="0" bIns="0" rtlCol="0" anchor="t">
            <a:spAutoFit/>
          </a:bodyPr>
          <a:lstStyle/>
          <a:p>
            <a:pPr marL="12700" algn="just">
              <a:spcBef>
                <a:spcPts val="340"/>
              </a:spcBef>
              <a:tabLst>
                <a:tab pos="1966595" algn="l"/>
              </a:tabLst>
            </a:pP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If you want to start from scratch, choose a size.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4647" y="2286000"/>
            <a:ext cx="5791200" cy="3619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D34847-BE96-417C-A11D-8778AC9FCD0A}"/>
              </a:ext>
            </a:extLst>
          </p:cNvPr>
          <p:cNvSpPr/>
          <p:nvPr/>
        </p:nvSpPr>
        <p:spPr>
          <a:xfrm>
            <a:off x="5210827" y="3879936"/>
            <a:ext cx="5720218" cy="918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642225" cy="803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60" dirty="0"/>
              <a:t>OPTIONS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1414272"/>
            <a:ext cx="8388096" cy="5242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0792" y="2537840"/>
            <a:ext cx="90995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 dirty="0">
                <a:latin typeface="Myanmar Text"/>
                <a:cs typeface="Myanmar Text"/>
              </a:rPr>
              <a:t>The look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792" y="281216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Lin</a:t>
            </a:r>
            <a:r>
              <a:rPr sz="1800" spc="5" dirty="0">
                <a:latin typeface="Myanmar Text"/>
                <a:cs typeface="Myanmar Text"/>
              </a:rPr>
              <a:t>k</a:t>
            </a:r>
            <a:r>
              <a:rPr sz="1800" dirty="0">
                <a:latin typeface="Myanmar Text"/>
                <a:cs typeface="Myanmar Text"/>
              </a:rPr>
              <a:t>s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792" y="3086480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Texto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792" y="3360801"/>
            <a:ext cx="90106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Myanmar Text"/>
                <a:cs typeface="Myanmar Text"/>
              </a:rPr>
              <a:t>Pictures</a:t>
            </a:r>
            <a:endParaRPr lang="en-US" sz="1800" spc="-5" dirty="0">
              <a:latin typeface="Myanmar Text"/>
              <a:cs typeface="Myanmar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792" y="3635120"/>
            <a:ext cx="12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s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0792" y="3909136"/>
            <a:ext cx="706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yanmar Text"/>
                <a:cs typeface="Myanmar Text"/>
              </a:rPr>
              <a:t>V</a:t>
            </a:r>
            <a:r>
              <a:rPr sz="1800" spc="-10" dirty="0">
                <a:latin typeface="Myanmar Text"/>
                <a:cs typeface="Myanmar Text"/>
              </a:rPr>
              <a:t>ide</a:t>
            </a:r>
            <a:r>
              <a:rPr sz="1800" dirty="0">
                <a:latin typeface="Myanmar Text"/>
                <a:cs typeface="Myanmar Text"/>
              </a:rPr>
              <a:t>os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0792" y="4184142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Myanmar Text"/>
                <a:cs typeface="Myanmar Text"/>
              </a:rPr>
              <a:t>Icons</a:t>
            </a:r>
            <a:endParaRPr sz="1800" dirty="0" err="1">
              <a:latin typeface="Myanmar Text"/>
              <a:cs typeface="Myanmar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0792" y="4458461"/>
            <a:ext cx="760095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>
                <a:latin typeface="Myanmar Text"/>
                <a:cs typeface="Myanmar Text"/>
              </a:rPr>
              <a:t>For</a:t>
            </a:r>
            <a:r>
              <a:rPr lang="en-US" spc="-10">
                <a:latin typeface="Myanmar Text"/>
                <a:cs typeface="Myanmar Text"/>
              </a:rPr>
              <a:t>m</a:t>
            </a:r>
            <a:r>
              <a:rPr lang="en-US">
                <a:latin typeface="Myanmar Text"/>
                <a:cs typeface="Myanmar Text"/>
              </a:rPr>
              <a:t>s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5704" y="2667126"/>
            <a:ext cx="2707640" cy="2367280"/>
          </a:xfrm>
          <a:custGeom>
            <a:avLst/>
            <a:gdLst/>
            <a:ahLst/>
            <a:cxnLst/>
            <a:rect l="l" t="t" r="r" b="b"/>
            <a:pathLst>
              <a:path w="2707640" h="2367279">
                <a:moveTo>
                  <a:pt x="558292" y="2367026"/>
                </a:moveTo>
                <a:lnTo>
                  <a:pt x="545541" y="2333244"/>
                </a:lnTo>
                <a:lnTo>
                  <a:pt x="528193" y="2287270"/>
                </a:lnTo>
                <a:lnTo>
                  <a:pt x="502310" y="2315311"/>
                </a:lnTo>
                <a:lnTo>
                  <a:pt x="47752" y="1894205"/>
                </a:lnTo>
                <a:lnTo>
                  <a:pt x="39116" y="1903476"/>
                </a:lnTo>
                <a:lnTo>
                  <a:pt x="493725" y="2324620"/>
                </a:lnTo>
                <a:lnTo>
                  <a:pt x="476504" y="2343277"/>
                </a:lnTo>
                <a:lnTo>
                  <a:pt x="558292" y="2367026"/>
                </a:lnTo>
                <a:close/>
              </a:path>
              <a:path w="2707640" h="2367279">
                <a:moveTo>
                  <a:pt x="595604" y="399288"/>
                </a:moveTo>
                <a:lnTo>
                  <a:pt x="554228" y="399288"/>
                </a:lnTo>
                <a:lnTo>
                  <a:pt x="541502" y="399288"/>
                </a:lnTo>
                <a:lnTo>
                  <a:pt x="540512" y="424180"/>
                </a:lnTo>
                <a:lnTo>
                  <a:pt x="595604" y="399288"/>
                </a:lnTo>
                <a:close/>
              </a:path>
              <a:path w="2707640" h="2367279">
                <a:moveTo>
                  <a:pt x="618109" y="389128"/>
                </a:moveTo>
                <a:lnTo>
                  <a:pt x="543560" y="347980"/>
                </a:lnTo>
                <a:lnTo>
                  <a:pt x="542036" y="386080"/>
                </a:lnTo>
                <a:lnTo>
                  <a:pt x="508" y="364109"/>
                </a:lnTo>
                <a:lnTo>
                  <a:pt x="0" y="376809"/>
                </a:lnTo>
                <a:lnTo>
                  <a:pt x="541528" y="398780"/>
                </a:lnTo>
                <a:lnTo>
                  <a:pt x="554240" y="398780"/>
                </a:lnTo>
                <a:lnTo>
                  <a:pt x="596747" y="398780"/>
                </a:lnTo>
                <a:lnTo>
                  <a:pt x="618109" y="389128"/>
                </a:lnTo>
                <a:close/>
              </a:path>
              <a:path w="2707640" h="2367279">
                <a:moveTo>
                  <a:pt x="684022" y="1904492"/>
                </a:moveTo>
                <a:lnTo>
                  <a:pt x="670547" y="1884807"/>
                </a:lnTo>
                <a:lnTo>
                  <a:pt x="635889" y="1834134"/>
                </a:lnTo>
                <a:lnTo>
                  <a:pt x="617410" y="1867471"/>
                </a:lnTo>
                <a:lnTo>
                  <a:pt x="82804" y="1571117"/>
                </a:lnTo>
                <a:lnTo>
                  <a:pt x="76708" y="1582166"/>
                </a:lnTo>
                <a:lnTo>
                  <a:pt x="611200" y="1878660"/>
                </a:lnTo>
                <a:lnTo>
                  <a:pt x="598932" y="1900809"/>
                </a:lnTo>
                <a:lnTo>
                  <a:pt x="684022" y="1904492"/>
                </a:lnTo>
                <a:close/>
              </a:path>
              <a:path w="2707640" h="2367279">
                <a:moveTo>
                  <a:pt x="684149" y="1536954"/>
                </a:moveTo>
                <a:lnTo>
                  <a:pt x="671664" y="1520825"/>
                </a:lnTo>
                <a:lnTo>
                  <a:pt x="631952" y="1469517"/>
                </a:lnTo>
                <a:lnTo>
                  <a:pt x="615429" y="1503895"/>
                </a:lnTo>
                <a:lnTo>
                  <a:pt x="143764" y="1276985"/>
                </a:lnTo>
                <a:lnTo>
                  <a:pt x="138303" y="1288415"/>
                </a:lnTo>
                <a:lnTo>
                  <a:pt x="609942" y="1515313"/>
                </a:lnTo>
                <a:lnTo>
                  <a:pt x="598932" y="1538224"/>
                </a:lnTo>
                <a:lnTo>
                  <a:pt x="684149" y="1536954"/>
                </a:lnTo>
                <a:close/>
              </a:path>
              <a:path w="2707640" h="2367279">
                <a:moveTo>
                  <a:pt x="684403" y="740664"/>
                </a:moveTo>
                <a:lnTo>
                  <a:pt x="612394" y="695071"/>
                </a:lnTo>
                <a:lnTo>
                  <a:pt x="608507" y="733031"/>
                </a:lnTo>
                <a:lnTo>
                  <a:pt x="67564" y="678053"/>
                </a:lnTo>
                <a:lnTo>
                  <a:pt x="66294" y="690626"/>
                </a:lnTo>
                <a:lnTo>
                  <a:pt x="607225" y="745604"/>
                </a:lnTo>
                <a:lnTo>
                  <a:pt x="604647" y="770890"/>
                </a:lnTo>
                <a:lnTo>
                  <a:pt x="667981" y="746887"/>
                </a:lnTo>
                <a:lnTo>
                  <a:pt x="684403" y="740664"/>
                </a:lnTo>
                <a:close/>
              </a:path>
              <a:path w="2707640" h="2367279">
                <a:moveTo>
                  <a:pt x="684784" y="13589"/>
                </a:moveTo>
                <a:lnTo>
                  <a:pt x="600710" y="0"/>
                </a:lnTo>
                <a:lnTo>
                  <a:pt x="608291" y="24231"/>
                </a:lnTo>
                <a:lnTo>
                  <a:pt x="280162" y="126746"/>
                </a:lnTo>
                <a:lnTo>
                  <a:pt x="283972" y="138811"/>
                </a:lnTo>
                <a:lnTo>
                  <a:pt x="612063" y="36309"/>
                </a:lnTo>
                <a:lnTo>
                  <a:pt x="623443" y="72644"/>
                </a:lnTo>
                <a:lnTo>
                  <a:pt x="677659" y="20447"/>
                </a:lnTo>
                <a:lnTo>
                  <a:pt x="684784" y="13589"/>
                </a:lnTo>
                <a:close/>
              </a:path>
              <a:path w="2707640" h="2367279">
                <a:moveTo>
                  <a:pt x="698754" y="1171067"/>
                </a:moveTo>
                <a:lnTo>
                  <a:pt x="684961" y="1149858"/>
                </a:lnTo>
                <a:lnTo>
                  <a:pt x="652272" y="1099566"/>
                </a:lnTo>
                <a:lnTo>
                  <a:pt x="632993" y="1132344"/>
                </a:lnTo>
                <a:lnTo>
                  <a:pt x="344932" y="963041"/>
                </a:lnTo>
                <a:lnTo>
                  <a:pt x="338455" y="973963"/>
                </a:lnTo>
                <a:lnTo>
                  <a:pt x="626503" y="1143381"/>
                </a:lnTo>
                <a:lnTo>
                  <a:pt x="613664" y="1165225"/>
                </a:lnTo>
                <a:lnTo>
                  <a:pt x="698754" y="1171067"/>
                </a:lnTo>
                <a:close/>
              </a:path>
              <a:path w="2707640" h="2367279">
                <a:moveTo>
                  <a:pt x="2707132" y="604774"/>
                </a:moveTo>
                <a:lnTo>
                  <a:pt x="2092439" y="172059"/>
                </a:lnTo>
                <a:lnTo>
                  <a:pt x="2097595" y="164719"/>
                </a:lnTo>
                <a:lnTo>
                  <a:pt x="2107057" y="151257"/>
                </a:lnTo>
                <a:lnTo>
                  <a:pt x="2022856" y="138557"/>
                </a:lnTo>
                <a:lnTo>
                  <a:pt x="2063242" y="213614"/>
                </a:lnTo>
                <a:lnTo>
                  <a:pt x="2085149" y="182435"/>
                </a:lnTo>
                <a:lnTo>
                  <a:pt x="2699893" y="615188"/>
                </a:lnTo>
                <a:lnTo>
                  <a:pt x="2707132" y="6047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4202" y="2834513"/>
            <a:ext cx="88201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Myanmar Text"/>
                <a:cs typeface="Myanmar Text"/>
              </a:rPr>
              <a:t>Types: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4202" y="3259328"/>
            <a:ext cx="70104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-</a:t>
            </a:r>
            <a:r>
              <a:rPr lang="en-US" dirty="0">
                <a:latin typeface="Myanmar Text"/>
                <a:cs typeface="Myanmar Text"/>
              </a:rPr>
              <a:t>flyers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4202" y="3505072"/>
            <a:ext cx="159258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-</a:t>
            </a:r>
            <a:r>
              <a:rPr lang="en-US" dirty="0">
                <a:latin typeface="Myanmar Text"/>
                <a:cs typeface="Myanmar Text"/>
              </a:rPr>
              <a:t>presentations</a:t>
            </a:r>
            <a:endParaRPr lang="en-US" sz="1800" spc="-5" dirty="0">
              <a:latin typeface="Myanmar Text"/>
              <a:cs typeface="Myanmar Tex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4202" y="3798138"/>
            <a:ext cx="134683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yanmar Text"/>
                <a:cs typeface="Myanmar Text"/>
              </a:rPr>
              <a:t>-</a:t>
            </a:r>
            <a:r>
              <a:rPr lang="en-US" spc="-5" dirty="0">
                <a:latin typeface="Myanmar Text"/>
                <a:cs typeface="Myanmar Text"/>
              </a:rPr>
              <a:t>brochures</a:t>
            </a:r>
            <a:endParaRPr lang="en-US" sz="1800" dirty="0">
              <a:latin typeface="Myanmar Text"/>
              <a:cs typeface="Myanmar Tex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4202" y="4082542"/>
            <a:ext cx="37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Etc.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0392" y="2409571"/>
            <a:ext cx="159067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10" dirty="0">
                <a:latin typeface="Myanmar Text"/>
                <a:cs typeface="Myanmar Text"/>
              </a:rPr>
              <a:t>Pages of the</a:t>
            </a:r>
            <a:endParaRPr lang="en-US" sz="1800" spc="-5" dirty="0">
              <a:latin typeface="Myanmar Text"/>
              <a:cs typeface="Myanmar Tex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00392" y="2683890"/>
            <a:ext cx="118491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Myanmar Text"/>
                <a:cs typeface="Myanmar Text"/>
              </a:rPr>
              <a:t>do</a:t>
            </a:r>
            <a:r>
              <a:rPr lang="en-US" spc="-10" dirty="0">
                <a:latin typeface="Myanmar Text"/>
                <a:cs typeface="Myanmar Text"/>
              </a:rPr>
              <a:t>c</a:t>
            </a:r>
            <a:r>
              <a:rPr lang="en-US" dirty="0">
                <a:latin typeface="Myanmar Text"/>
                <a:cs typeface="Myanmar Text"/>
              </a:rPr>
              <a:t>um</a:t>
            </a:r>
            <a:r>
              <a:rPr lang="en-US" spc="-10" dirty="0">
                <a:latin typeface="Myanmar Text"/>
                <a:cs typeface="Myanmar Text"/>
              </a:rPr>
              <a:t>e</a:t>
            </a:r>
            <a:r>
              <a:rPr lang="en-US" dirty="0">
                <a:latin typeface="Myanmar Text"/>
                <a:cs typeface="Myanmar Text"/>
              </a:rPr>
              <a:t>nt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70569" y="2793492"/>
            <a:ext cx="765175" cy="489584"/>
          </a:xfrm>
          <a:custGeom>
            <a:avLst/>
            <a:gdLst/>
            <a:ahLst/>
            <a:cxnLst/>
            <a:rect l="l" t="t" r="r" b="b"/>
            <a:pathLst>
              <a:path w="765175" h="489585">
                <a:moveTo>
                  <a:pt x="694232" y="458523"/>
                </a:moveTo>
                <a:lnTo>
                  <a:pt x="680465" y="479806"/>
                </a:lnTo>
                <a:lnTo>
                  <a:pt x="765175" y="489204"/>
                </a:lnTo>
                <a:lnTo>
                  <a:pt x="751163" y="465455"/>
                </a:lnTo>
                <a:lnTo>
                  <a:pt x="704976" y="465455"/>
                </a:lnTo>
                <a:lnTo>
                  <a:pt x="694232" y="458523"/>
                </a:lnTo>
                <a:close/>
              </a:path>
              <a:path w="765175" h="489585">
                <a:moveTo>
                  <a:pt x="701177" y="447786"/>
                </a:moveTo>
                <a:lnTo>
                  <a:pt x="694232" y="458523"/>
                </a:lnTo>
                <a:lnTo>
                  <a:pt x="704976" y="465455"/>
                </a:lnTo>
                <a:lnTo>
                  <a:pt x="711834" y="454660"/>
                </a:lnTo>
                <a:lnTo>
                  <a:pt x="701177" y="447786"/>
                </a:lnTo>
                <a:close/>
              </a:path>
              <a:path w="765175" h="489585">
                <a:moveTo>
                  <a:pt x="721868" y="415798"/>
                </a:moveTo>
                <a:lnTo>
                  <a:pt x="701177" y="447786"/>
                </a:lnTo>
                <a:lnTo>
                  <a:pt x="711834" y="454660"/>
                </a:lnTo>
                <a:lnTo>
                  <a:pt x="704976" y="465455"/>
                </a:lnTo>
                <a:lnTo>
                  <a:pt x="751163" y="465455"/>
                </a:lnTo>
                <a:lnTo>
                  <a:pt x="721868" y="415798"/>
                </a:lnTo>
                <a:close/>
              </a:path>
              <a:path w="765175" h="489585">
                <a:moveTo>
                  <a:pt x="6857" y="0"/>
                </a:moveTo>
                <a:lnTo>
                  <a:pt x="0" y="10668"/>
                </a:lnTo>
                <a:lnTo>
                  <a:pt x="694232" y="458523"/>
                </a:lnTo>
                <a:lnTo>
                  <a:pt x="701177" y="447786"/>
                </a:lnTo>
                <a:lnTo>
                  <a:pt x="68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386441" y="3796029"/>
            <a:ext cx="106870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Myanmar Text"/>
                <a:cs typeface="Myanmar Text"/>
              </a:rPr>
              <a:t>El</a:t>
            </a:r>
            <a:r>
              <a:rPr lang="en-US" spc="-10" dirty="0">
                <a:latin typeface="Myanmar Text"/>
                <a:cs typeface="Myanmar Text"/>
              </a:rPr>
              <a:t>e</a:t>
            </a:r>
            <a:r>
              <a:rPr lang="en-US" spc="-5" dirty="0">
                <a:latin typeface="Myanmar Text"/>
                <a:cs typeface="Myanmar Text"/>
              </a:rPr>
              <a:t>m</a:t>
            </a:r>
            <a:r>
              <a:rPr lang="en-US" spc="-10" dirty="0">
                <a:latin typeface="Myanmar Text"/>
                <a:cs typeface="Myanmar Text"/>
              </a:rPr>
              <a:t>e</a:t>
            </a:r>
            <a:r>
              <a:rPr lang="en-US" dirty="0">
                <a:latin typeface="Myanmar Text"/>
                <a:cs typeface="Myanmar Text"/>
              </a:rPr>
              <a:t>nts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67391" y="4060825"/>
            <a:ext cx="101981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10" dirty="0">
                <a:latin typeface="Myanmar Text"/>
                <a:cs typeface="Myanmar Text"/>
              </a:rPr>
              <a:t>of the 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86441" y="4344670"/>
            <a:ext cx="123444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Myanmar Text"/>
                <a:cs typeface="Myanmar Text"/>
              </a:rPr>
              <a:t>document</a:t>
            </a:r>
            <a:r>
              <a:rPr sz="1800" spc="-5" dirty="0">
                <a:latin typeface="Myanmar Text"/>
                <a:cs typeface="Myanmar Text"/>
              </a:rPr>
              <a:t>: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86441" y="461899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yanmar Text"/>
                <a:cs typeface="Myanmar Text"/>
              </a:rPr>
              <a:t>-</a:t>
            </a:r>
            <a:r>
              <a:rPr lang="en-US" dirty="0">
                <a:latin typeface="Myanmar Text"/>
                <a:cs typeface="Myanmar Text"/>
              </a:rPr>
              <a:t>Text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86441" y="4893005"/>
            <a:ext cx="1089025" cy="5796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latin typeface="Myanmar Text"/>
                <a:cs typeface="Myanmar Text"/>
              </a:rPr>
              <a:t>-</a:t>
            </a:r>
            <a:r>
              <a:rPr lang="en-US" spc="-5" dirty="0">
                <a:latin typeface="Myanmar Text"/>
                <a:cs typeface="Myanmar Text"/>
              </a:rPr>
              <a:t>pictures</a:t>
            </a:r>
            <a:endParaRPr lang="en-US" dirty="0">
              <a:latin typeface="Myanmar Text"/>
              <a:cs typeface="Myanmar Text"/>
            </a:endParaRPr>
          </a:p>
          <a:p>
            <a:pPr marL="12700">
              <a:spcBef>
                <a:spcPts val="100"/>
              </a:spcBef>
            </a:pPr>
            <a:r>
              <a:rPr lang="en-US" spc="-5" dirty="0">
                <a:latin typeface="Myanmar Text"/>
                <a:cs typeface="Myanmar Text"/>
              </a:rPr>
              <a:t>- colors</a:t>
            </a:r>
            <a:endParaRPr lang="en-US" sz="1800" dirty="0">
              <a:latin typeface="Myanmar Text"/>
              <a:cs typeface="Myanmar Tex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64723" y="3566795"/>
            <a:ext cx="730885" cy="271780"/>
          </a:xfrm>
          <a:custGeom>
            <a:avLst/>
            <a:gdLst/>
            <a:ahLst/>
            <a:cxnLst/>
            <a:rect l="l" t="t" r="r" b="b"/>
            <a:pathLst>
              <a:path w="730884" h="271779">
                <a:moveTo>
                  <a:pt x="76001" y="23880"/>
                </a:moveTo>
                <a:lnTo>
                  <a:pt x="71669" y="35938"/>
                </a:lnTo>
                <a:lnTo>
                  <a:pt x="726058" y="271652"/>
                </a:lnTo>
                <a:lnTo>
                  <a:pt x="730376" y="259714"/>
                </a:lnTo>
                <a:lnTo>
                  <a:pt x="76001" y="23880"/>
                </a:lnTo>
                <a:close/>
              </a:path>
              <a:path w="730884" h="271779">
                <a:moveTo>
                  <a:pt x="84581" y="0"/>
                </a:moveTo>
                <a:lnTo>
                  <a:pt x="0" y="10032"/>
                </a:lnTo>
                <a:lnTo>
                  <a:pt x="58800" y="71754"/>
                </a:lnTo>
                <a:lnTo>
                  <a:pt x="71669" y="35938"/>
                </a:lnTo>
                <a:lnTo>
                  <a:pt x="59690" y="31622"/>
                </a:lnTo>
                <a:lnTo>
                  <a:pt x="64007" y="19557"/>
                </a:lnTo>
                <a:lnTo>
                  <a:pt x="77554" y="19557"/>
                </a:lnTo>
                <a:lnTo>
                  <a:pt x="84581" y="0"/>
                </a:lnTo>
                <a:close/>
              </a:path>
              <a:path w="730884" h="271779">
                <a:moveTo>
                  <a:pt x="64007" y="19557"/>
                </a:moveTo>
                <a:lnTo>
                  <a:pt x="59690" y="31622"/>
                </a:lnTo>
                <a:lnTo>
                  <a:pt x="71669" y="35938"/>
                </a:lnTo>
                <a:lnTo>
                  <a:pt x="76001" y="23880"/>
                </a:lnTo>
                <a:lnTo>
                  <a:pt x="64007" y="19557"/>
                </a:lnTo>
                <a:close/>
              </a:path>
              <a:path w="730884" h="271779">
                <a:moveTo>
                  <a:pt x="77554" y="19557"/>
                </a:moveTo>
                <a:lnTo>
                  <a:pt x="64007" y="19557"/>
                </a:lnTo>
                <a:lnTo>
                  <a:pt x="76001" y="23880"/>
                </a:lnTo>
                <a:lnTo>
                  <a:pt x="77554" y="195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26705" cy="803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150" dirty="0"/>
              <a:t>MAKE IT A FLIPBOOK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41019" y="2187295"/>
            <a:ext cx="3053080" cy="274690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ea typeface="+mn-lt"/>
                <a:cs typeface="+mn-lt"/>
              </a:rPr>
              <a:t>You can click "PREVIEW".</a:t>
            </a:r>
            <a:endParaRPr lang="en-US" dirty="0">
              <a:ea typeface="+mn-lt"/>
              <a:cs typeface="+mn-lt"/>
            </a:endParaRPr>
          </a:p>
          <a:p>
            <a:pPr marL="241300" marR="5080" indent="-228600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Once you have finished editing, click an option "MAKE</a:t>
            </a:r>
            <a:r>
              <a:rPr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Myanmar Text"/>
                <a:cs typeface="Myanmar Text"/>
              </a:rPr>
              <a:t>IT </a:t>
            </a:r>
            <a:r>
              <a:rPr sz="2000" dirty="0">
                <a:solidFill>
                  <a:srgbClr val="585858"/>
                </a:solidFill>
                <a:latin typeface="Myanmar Text"/>
                <a:cs typeface="Myanmar Text"/>
              </a:rPr>
              <a:t>A</a:t>
            </a: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 </a:t>
            </a:r>
            <a:r>
              <a:rPr sz="2000" spc="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585858"/>
                </a:solidFill>
                <a:latin typeface="Myanmar Text"/>
                <a:cs typeface="Myanmar Text"/>
              </a:rPr>
              <a:t>FLIPBOOK”</a:t>
            </a: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 or "PUBLISH" if you want to </a:t>
            </a:r>
            <a:r>
              <a:rPr lang="en-US" sz="2000" spc="-5" dirty="0">
                <a:solidFill>
                  <a:srgbClr val="585858"/>
                </a:solidFill>
                <a:latin typeface="Myanmar Text"/>
                <a:cs typeface="Myanmar Text"/>
              </a:rPr>
              <a:t>publish it on the  </a:t>
            </a: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 platform</a:t>
            </a:r>
            <a:r>
              <a:rPr sz="2000" dirty="0">
                <a:solidFill>
                  <a:srgbClr val="585858"/>
                </a:solidFill>
                <a:latin typeface="Myanmar Text"/>
                <a:cs typeface="Myanmar Text"/>
              </a:rPr>
              <a:t>.</a:t>
            </a:r>
            <a:endParaRPr dirty="0"/>
          </a:p>
          <a:p>
            <a:pPr marL="12700" marR="5080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tabLst>
                <a:tab pos="240665" algn="l"/>
                <a:tab pos="241300" algn="l"/>
              </a:tabLst>
            </a:pPr>
            <a:endParaRPr lang="en-US" sz="2000" dirty="0">
              <a:solidFill>
                <a:srgbClr val="585858"/>
              </a:solidFill>
              <a:latin typeface="Myanmar Text"/>
              <a:cs typeface="Myanmar Text"/>
            </a:endParaRPr>
          </a:p>
        </p:txBody>
      </p:sp>
      <p:pic>
        <p:nvPicPr>
          <p:cNvPr id="8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B522231-4EBD-4010-AA49-6D039472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53" y="2318489"/>
            <a:ext cx="7477125" cy="42005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B0640B-5470-4D83-BA9C-0BF292334DED}"/>
              </a:ext>
            </a:extLst>
          </p:cNvPr>
          <p:cNvSpPr/>
          <p:nvPr/>
        </p:nvSpPr>
        <p:spPr>
          <a:xfrm>
            <a:off x="10137730" y="2669087"/>
            <a:ext cx="1743205" cy="615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10418102" cy="807272"/>
          </a:xfrm>
          <a:prstGeom prst="rect">
            <a:avLst/>
          </a:prstGeom>
        </p:spPr>
        <p:txBody>
          <a:bodyPr vert="horz" wrap="square" lIns="0" tIns="100965" rIns="0" bIns="0" rtlCol="0" anchor="t">
            <a:spAutoFit/>
          </a:bodyPr>
          <a:lstStyle/>
          <a:p>
            <a:pPr marL="12700" marR="5080">
              <a:lnSpc>
                <a:spcPts val="5510"/>
              </a:lnSpc>
              <a:spcBef>
                <a:spcPts val="795"/>
              </a:spcBef>
            </a:pPr>
            <a:r>
              <a:rPr lang="en-US" spc="165" dirty="0"/>
              <a:t>YOUR DOCUMENT IS BEING PUBLISHED</a:t>
            </a:r>
            <a:endParaRPr lang="en-US" dirty="0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979F9F-8DC0-4E82-9477-22835AD1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600200"/>
            <a:ext cx="8067675" cy="452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50223-F939-44E0-9EC4-1679BBB1388F}"/>
              </a:ext>
            </a:extLst>
          </p:cNvPr>
          <p:cNvSpPr txBox="1"/>
          <p:nvPr/>
        </p:nvSpPr>
        <p:spPr>
          <a:xfrm>
            <a:off x="1000125" y="19716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85858"/>
                </a:solidFill>
                <a:latin typeface="Myanmar Text"/>
              </a:rPr>
              <a:t>-after you give it a title and make it public</a:t>
            </a:r>
            <a:endParaRPr lang="en-US" dirty="0">
              <a:solidFill>
                <a:srgbClr val="585858"/>
              </a:solidFill>
              <a:latin typeface="Myanmar Text"/>
              <a:cs typeface="Myanmar Text"/>
            </a:endParaRPr>
          </a:p>
        </p:txBody>
      </p:sp>
    </p:spTree>
    <p:extLst>
      <p:ext uri="{BB962C8B-B14F-4D97-AF65-F5344CB8AC3E}">
        <p14:creationId xmlns:p14="http://schemas.microsoft.com/office/powerpoint/2010/main" val="342833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595870" cy="803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155" dirty="0"/>
              <a:t>Share your work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336294" y="2234920"/>
            <a:ext cx="2907665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You can share your e-book by copying link.</a:t>
            </a:r>
            <a:endParaRPr sz="2000" dirty="0">
              <a:latin typeface="Myanmar Text"/>
              <a:cs typeface="Myanmar Text"/>
            </a:endParaRP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27FB06F-4FB9-42C9-BEE1-924741176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543050"/>
            <a:ext cx="7553325" cy="42481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6907C-5076-419C-A9D2-7F97AF40FFE9}"/>
              </a:ext>
            </a:extLst>
          </p:cNvPr>
          <p:cNvSpPr/>
          <p:nvPr/>
        </p:nvSpPr>
        <p:spPr>
          <a:xfrm>
            <a:off x="6160717" y="2669087"/>
            <a:ext cx="5720218" cy="918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DFC0-4F02-4AAA-A886-EB40F6B4B8A1}"/>
                  </a:ext>
                </a:extLst>
              </p14:cNvPr>
              <p14:cNvContentPartPr/>
              <p14:nvPr/>
            </p14:nvContentPartPr>
            <p14:xfrm>
              <a:off x="6542239" y="3415951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DFC0-4F02-4AAA-A886-EB40F6B4B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5989" y="2939701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56896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45" dirty="0" err="1"/>
              <a:t>What</a:t>
            </a:r>
            <a:r>
              <a:rPr lang="hr-HR" spc="145" dirty="0"/>
              <a:t> </a:t>
            </a:r>
            <a:r>
              <a:rPr lang="hr-HR" spc="145" dirty="0" err="1"/>
              <a:t>is</a:t>
            </a:r>
            <a:r>
              <a:rPr lang="hr-HR" spc="145" dirty="0"/>
              <a:t> </a:t>
            </a:r>
            <a:r>
              <a:rPr lang="hr-HR" spc="145" dirty="0" err="1"/>
              <a:t>Flipsnack</a:t>
            </a:r>
            <a:r>
              <a:rPr lang="hr-HR" spc="145" dirty="0"/>
              <a:t>?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1330578" y="2219070"/>
            <a:ext cx="5770245" cy="82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It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is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a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digital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platform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for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creating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e-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books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magazines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from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.pdf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files</a:t>
            </a:r>
            <a:endParaRPr sz="2400" dirty="0">
              <a:latin typeface="Myanmar Text"/>
              <a:cs typeface="Myanmar Tex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86116" y="2642616"/>
            <a:ext cx="3299460" cy="4043679"/>
            <a:chOff x="7786116" y="2642616"/>
            <a:chExt cx="3299460" cy="40436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6116" y="4643627"/>
              <a:ext cx="3299460" cy="204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1356" y="2642616"/>
              <a:ext cx="3268979" cy="201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56896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45" dirty="0" err="1"/>
              <a:t>What</a:t>
            </a:r>
            <a:r>
              <a:rPr lang="hr-HR" spc="145" dirty="0"/>
              <a:t> </a:t>
            </a:r>
            <a:r>
              <a:rPr lang="hr-HR" spc="145" dirty="0" err="1"/>
              <a:t>is</a:t>
            </a:r>
            <a:r>
              <a:rPr lang="hr-HR" spc="145" dirty="0"/>
              <a:t> </a:t>
            </a:r>
            <a:r>
              <a:rPr lang="hr-HR" spc="145" dirty="0" err="1"/>
              <a:t>Flipsnack</a:t>
            </a:r>
            <a:r>
              <a:rPr lang="hr-HR" spc="145" dirty="0"/>
              <a:t>?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1330578" y="2219070"/>
            <a:ext cx="5770245" cy="82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It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is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a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digital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platform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for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creating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e-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books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magazines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from</a:t>
            </a:r>
            <a:r>
              <a:rPr lang="hr-HR" sz="2400" spc="-5" dirty="0">
                <a:solidFill>
                  <a:srgbClr val="585858"/>
                </a:solidFill>
                <a:latin typeface="Myanmar Text"/>
                <a:cs typeface="Myanmar Text"/>
              </a:rPr>
              <a:t> .pdf </a:t>
            </a:r>
            <a:r>
              <a:rPr lang="hr-HR" sz="2400" spc="-5" dirty="0" err="1">
                <a:solidFill>
                  <a:srgbClr val="585858"/>
                </a:solidFill>
                <a:latin typeface="Myanmar Text"/>
                <a:cs typeface="Myanmar Text"/>
              </a:rPr>
              <a:t>files</a:t>
            </a:r>
            <a:endParaRPr sz="2400" dirty="0">
              <a:latin typeface="Myanmar Text"/>
              <a:cs typeface="Myanmar Tex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86116" y="2642616"/>
            <a:ext cx="3299460" cy="4043679"/>
            <a:chOff x="7786116" y="2642616"/>
            <a:chExt cx="3299460" cy="40436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6116" y="4643627"/>
              <a:ext cx="3299460" cy="204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1356" y="2642616"/>
              <a:ext cx="3268979" cy="201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41733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0" dirty="0" err="1"/>
              <a:t>Sign</a:t>
            </a:r>
            <a:r>
              <a:rPr lang="hr-HR" spc="150" dirty="0"/>
              <a:t> </a:t>
            </a:r>
            <a:r>
              <a:rPr lang="hr-HR" spc="150" dirty="0" err="1"/>
              <a:t>in</a:t>
            </a:r>
            <a:r>
              <a:rPr lang="hr-HR" spc="150" dirty="0"/>
              <a:t> </a:t>
            </a:r>
            <a:r>
              <a:rPr lang="hr-HR" spc="150" dirty="0" err="1"/>
              <a:t>or</a:t>
            </a:r>
            <a:r>
              <a:rPr lang="hr-HR" spc="150" dirty="0"/>
              <a:t> </a:t>
            </a:r>
            <a:r>
              <a:rPr lang="hr-HR" spc="150" dirty="0" err="1"/>
              <a:t>create</a:t>
            </a:r>
            <a:r>
              <a:rPr lang="hr-HR" spc="150" dirty="0"/>
              <a:t> </a:t>
            </a:r>
            <a:r>
              <a:rPr lang="hr-HR" spc="150" dirty="0" err="1"/>
              <a:t>account</a:t>
            </a:r>
            <a:endParaRPr spc="165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AAAF878-6F40-4A8E-A16A-654CD772632E}"/>
              </a:ext>
            </a:extLst>
          </p:cNvPr>
          <p:cNvSpPr txBox="1"/>
          <p:nvPr/>
        </p:nvSpPr>
        <p:spPr>
          <a:xfrm>
            <a:off x="991386" y="1972984"/>
            <a:ext cx="2666214" cy="1615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You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can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create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account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entering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email, password,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name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role (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teacher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, student…)</a:t>
            </a:r>
            <a:endParaRPr lang="es-ES">
              <a:solidFill>
                <a:srgbClr val="000000"/>
              </a:solidFill>
              <a:latin typeface="Myanmar Text"/>
              <a:cs typeface="Myanmar Text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8F8D3D5-7DEC-43A2-BF77-6C1A3900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0"/>
            <a:ext cx="7941733" cy="44672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16FF6CD-8838-4C01-A196-C4165451CEF1}"/>
              </a:ext>
            </a:extLst>
          </p:cNvPr>
          <p:cNvSpPr/>
          <p:nvPr/>
        </p:nvSpPr>
        <p:spPr>
          <a:xfrm>
            <a:off x="7256744" y="3086621"/>
            <a:ext cx="2807918" cy="2567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41733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0" dirty="0" err="1"/>
              <a:t>Sign</a:t>
            </a:r>
            <a:r>
              <a:rPr lang="hr-HR" spc="150" dirty="0"/>
              <a:t> </a:t>
            </a:r>
            <a:r>
              <a:rPr lang="hr-HR" spc="150" dirty="0" err="1"/>
              <a:t>in</a:t>
            </a:r>
            <a:r>
              <a:rPr lang="hr-HR" spc="150" dirty="0"/>
              <a:t> </a:t>
            </a:r>
            <a:r>
              <a:rPr lang="hr-HR" spc="150" dirty="0" err="1"/>
              <a:t>or</a:t>
            </a:r>
            <a:r>
              <a:rPr lang="hr-HR" spc="150" dirty="0"/>
              <a:t> </a:t>
            </a:r>
            <a:r>
              <a:rPr lang="hr-HR" spc="150" dirty="0" err="1"/>
              <a:t>create</a:t>
            </a:r>
            <a:r>
              <a:rPr lang="hr-HR" spc="150" dirty="0"/>
              <a:t> </a:t>
            </a:r>
            <a:r>
              <a:rPr lang="hr-HR" spc="150" dirty="0" err="1"/>
              <a:t>account</a:t>
            </a:r>
            <a:endParaRPr spc="165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AAAF878-6F40-4A8E-A16A-654CD772632E}"/>
              </a:ext>
            </a:extLst>
          </p:cNvPr>
          <p:cNvSpPr txBox="1"/>
          <p:nvPr/>
        </p:nvSpPr>
        <p:spPr>
          <a:xfrm>
            <a:off x="991386" y="1972984"/>
            <a:ext cx="266621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You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can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create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account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entering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email, password,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name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role (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teacher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, student…)</a:t>
            </a:r>
            <a:endParaRPr lang="es-ES" sz="1800" dirty="0">
              <a:latin typeface="Myanmar Text"/>
              <a:cs typeface="Myanmar Text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824EA4-D651-42D1-A8CC-21E2A203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7941733" cy="4467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48D151-2E9E-4CD9-93E4-54CA0639E3ED}"/>
                  </a:ext>
                </a:extLst>
              </p14:cNvPr>
              <p14:cNvContentPartPr/>
              <p14:nvPr/>
            </p14:nvContentPartPr>
            <p14:xfrm>
              <a:off x="7909664" y="3446637"/>
              <a:ext cx="1038225" cy="571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48D151-2E9E-4CD9-93E4-54CA0639E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745" y="3427459"/>
                <a:ext cx="1073705" cy="9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F5F704-69DE-4979-B9AA-02054D88B6A7}"/>
                  </a:ext>
                </a:extLst>
              </p14:cNvPr>
              <p14:cNvContentPartPr/>
              <p14:nvPr/>
            </p14:nvContentPartPr>
            <p14:xfrm>
              <a:off x="7920102" y="4731184"/>
              <a:ext cx="314325" cy="285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F5F704-69DE-4979-B9AA-02054D88B6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2120" y="4715483"/>
                <a:ext cx="349929" cy="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078316-5587-47D3-8EBF-E4479B6F2DFE}"/>
                  </a:ext>
                </a:extLst>
              </p14:cNvPr>
              <p14:cNvContentPartPr/>
              <p14:nvPr/>
            </p14:nvContentPartPr>
            <p14:xfrm>
              <a:off x="7920102" y="3457704"/>
              <a:ext cx="1047750" cy="285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078316-5587-47D3-8EBF-E4479B6F2D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3960" y="3426303"/>
                <a:ext cx="1119672" cy="91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E6520F-ED89-45EF-A39C-E78DCCC00938}"/>
                  </a:ext>
                </a:extLst>
              </p14:cNvPr>
              <p14:cNvContentPartPr/>
              <p14:nvPr/>
            </p14:nvContentPartPr>
            <p14:xfrm>
              <a:off x="7909664" y="4783376"/>
              <a:ext cx="304800" cy="95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E6520F-ED89-45EF-A39C-E78DCCC00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3292" y="3830876"/>
                <a:ext cx="377181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57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41733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0" dirty="0" err="1"/>
              <a:t>Sign</a:t>
            </a:r>
            <a:r>
              <a:rPr lang="hr-HR" spc="150" dirty="0"/>
              <a:t> </a:t>
            </a:r>
            <a:r>
              <a:rPr lang="hr-HR" spc="150" dirty="0" err="1"/>
              <a:t>in</a:t>
            </a:r>
            <a:r>
              <a:rPr lang="hr-HR" spc="150" dirty="0"/>
              <a:t> </a:t>
            </a:r>
            <a:r>
              <a:rPr lang="hr-HR" spc="150" dirty="0" err="1"/>
              <a:t>or</a:t>
            </a:r>
            <a:r>
              <a:rPr lang="hr-HR" spc="150" dirty="0"/>
              <a:t> </a:t>
            </a:r>
            <a:r>
              <a:rPr lang="hr-HR" spc="150" dirty="0" err="1"/>
              <a:t>create</a:t>
            </a:r>
            <a:r>
              <a:rPr lang="hr-HR" spc="150" dirty="0"/>
              <a:t> </a:t>
            </a:r>
            <a:r>
              <a:rPr lang="hr-HR" spc="150" dirty="0" err="1"/>
              <a:t>account</a:t>
            </a:r>
            <a:endParaRPr spc="165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AAAF878-6F40-4A8E-A16A-654CD772632E}"/>
              </a:ext>
            </a:extLst>
          </p:cNvPr>
          <p:cNvSpPr txBox="1"/>
          <p:nvPr/>
        </p:nvSpPr>
        <p:spPr>
          <a:xfrm>
            <a:off x="991386" y="1972984"/>
            <a:ext cx="266621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Check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mailbox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verify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email.</a:t>
            </a:r>
            <a:endParaRPr lang="es-ES" sz="1800" dirty="0">
              <a:latin typeface="Myanmar Text"/>
              <a:cs typeface="Myanmar Tex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6D22A4-3010-4628-B4C4-9917D4E0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01527"/>
            <a:ext cx="8263467" cy="464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98B228-AD2F-42EF-9EAF-EC90142AB541}"/>
                  </a:ext>
                </a:extLst>
              </p14:cNvPr>
              <p14:cNvContentPartPr/>
              <p14:nvPr/>
            </p14:nvContentPartPr>
            <p14:xfrm>
              <a:off x="8636979" y="3737873"/>
              <a:ext cx="1038225" cy="6667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98B228-AD2F-42EF-9EAF-EC90142AB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8973" y="3719556"/>
                <a:ext cx="1073877" cy="102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95CEB4-5CE8-4B5B-AD7C-1C044F3E0352}"/>
                  </a:ext>
                </a:extLst>
              </p14:cNvPr>
              <p14:cNvContentPartPr/>
              <p14:nvPr/>
            </p14:nvContentPartPr>
            <p14:xfrm>
              <a:off x="3170650" y="4835568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95CEB4-5CE8-4B5B-AD7C-1C044F3E03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8150" y="3883068"/>
                <a:ext cx="1905000" cy="1905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03985B6-AC8A-4EA5-B73A-3E3D463B2885}"/>
              </a:ext>
            </a:extLst>
          </p:cNvPr>
          <p:cNvSpPr/>
          <p:nvPr/>
        </p:nvSpPr>
        <p:spPr>
          <a:xfrm>
            <a:off x="7235867" y="3076182"/>
            <a:ext cx="2880986" cy="574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941733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0" dirty="0" err="1"/>
              <a:t>Choose</a:t>
            </a:r>
            <a:r>
              <a:rPr lang="hr-HR" spc="150" dirty="0"/>
              <a:t> </a:t>
            </a:r>
            <a:r>
              <a:rPr lang="hr-HR" spc="150" dirty="0" err="1"/>
              <a:t>your</a:t>
            </a:r>
            <a:r>
              <a:rPr lang="hr-HR" spc="150" dirty="0"/>
              <a:t> URL</a:t>
            </a:r>
            <a:endParaRPr spc="165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AAAF878-6F40-4A8E-A16A-654CD772632E}"/>
              </a:ext>
            </a:extLst>
          </p:cNvPr>
          <p:cNvSpPr txBox="1"/>
          <p:nvPr/>
        </p:nvSpPr>
        <p:spPr>
          <a:xfrm>
            <a:off x="991386" y="1972984"/>
            <a:ext cx="2666214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You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can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put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name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surname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for </a:t>
            </a:r>
            <a:r>
              <a:rPr lang="hr-HR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dirty="0">
                <a:solidFill>
                  <a:srgbClr val="585858"/>
                </a:solidFill>
                <a:latin typeface="Myanmar Text"/>
                <a:cs typeface="Myanmar Text"/>
              </a:rPr>
              <a:t> URL</a:t>
            </a:r>
            <a:endParaRPr lang="es-ES" sz="1800" dirty="0">
              <a:latin typeface="Myanmar Text"/>
              <a:cs typeface="Myanmar Text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2AA9135-F096-4CAE-909F-E85F7AB9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49" y="1669537"/>
            <a:ext cx="8128000" cy="4572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97410FB-94AB-44EF-88DF-58F9F771E952}"/>
              </a:ext>
            </a:extLst>
          </p:cNvPr>
          <p:cNvSpPr/>
          <p:nvPr/>
        </p:nvSpPr>
        <p:spPr>
          <a:xfrm>
            <a:off x="8112690" y="3890375"/>
            <a:ext cx="1899780" cy="574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788289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pc="155" dirty="0" err="1"/>
              <a:t>This</a:t>
            </a:r>
            <a:r>
              <a:rPr lang="hr-HR" spc="155" dirty="0"/>
              <a:t> </a:t>
            </a:r>
            <a:r>
              <a:rPr lang="hr-HR" spc="155" dirty="0" err="1"/>
              <a:t>is</a:t>
            </a:r>
            <a:r>
              <a:rPr lang="hr-HR" spc="155" dirty="0"/>
              <a:t> </a:t>
            </a:r>
            <a:r>
              <a:rPr lang="hr-HR" spc="155" dirty="0" err="1"/>
              <a:t>your</a:t>
            </a:r>
            <a:r>
              <a:rPr lang="hr-HR" spc="155" dirty="0"/>
              <a:t> homepage</a:t>
            </a:r>
            <a:endParaRPr spc="160" dirty="0"/>
          </a:p>
        </p:txBody>
      </p:sp>
      <p:sp>
        <p:nvSpPr>
          <p:cNvPr id="3" name="object 3"/>
          <p:cNvSpPr txBox="1"/>
          <p:nvPr/>
        </p:nvSpPr>
        <p:spPr>
          <a:xfrm>
            <a:off x="1336294" y="2234920"/>
            <a:ext cx="290703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You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can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upload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you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.pdf file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and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create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your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 e-</a:t>
            </a:r>
            <a:r>
              <a:rPr lang="hr-HR" sz="2000" dirty="0" err="1">
                <a:solidFill>
                  <a:srgbClr val="585858"/>
                </a:solidFill>
                <a:latin typeface="Myanmar Text"/>
                <a:cs typeface="Myanmar Text"/>
              </a:rPr>
              <a:t>book</a:t>
            </a:r>
            <a:r>
              <a:rPr lang="hr-HR" sz="2000" dirty="0">
                <a:solidFill>
                  <a:srgbClr val="585858"/>
                </a:solidFill>
                <a:latin typeface="Myanmar Text"/>
                <a:cs typeface="Myanmar Text"/>
              </a:rPr>
              <a:t>.</a:t>
            </a:r>
            <a:endParaRPr sz="2000" dirty="0">
              <a:latin typeface="Myanmar Text"/>
              <a:cs typeface="Myanmar Tex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BCC4E17-6D75-44C4-8784-6A6E780F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68" y="2235896"/>
            <a:ext cx="7745260" cy="43684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3CC2EF8-5C6D-4486-B730-FF34CCBBA0D0}"/>
              </a:ext>
            </a:extLst>
          </p:cNvPr>
          <p:cNvSpPr/>
          <p:nvPr/>
        </p:nvSpPr>
        <p:spPr>
          <a:xfrm>
            <a:off x="4751539" y="2794348"/>
            <a:ext cx="1169094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782185" cy="158248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170" dirty="0"/>
              <a:t>UPLOADING YOUR .PDF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336294" y="2234920"/>
            <a:ext cx="3155315" cy="10284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rgbClr val="585858"/>
                </a:solidFill>
                <a:latin typeface="Myanmar Text"/>
                <a:cs typeface="Myanmar Text"/>
              </a:rPr>
              <a:t>After your .pdf is downloaded, click</a:t>
            </a:r>
            <a:r>
              <a:rPr sz="2000" spc="5" dirty="0">
                <a:solidFill>
                  <a:srgbClr val="585858"/>
                </a:solidFill>
                <a:latin typeface="Myanmar Text"/>
                <a:cs typeface="Myanmar Text"/>
              </a:rPr>
              <a:t> </a:t>
            </a:r>
            <a:r>
              <a:rPr sz="2000" dirty="0">
                <a:solidFill>
                  <a:srgbClr val="585858"/>
                </a:solidFill>
                <a:latin typeface="Myanmar Text"/>
                <a:cs typeface="Myanmar Text"/>
              </a:rPr>
              <a:t>“NEXT”.</a:t>
            </a:r>
            <a:endParaRPr sz="2000">
              <a:latin typeface="Myanmar Text"/>
              <a:cs typeface="Myanmar Text"/>
            </a:endParaRPr>
          </a:p>
        </p:txBody>
      </p:sp>
      <p:pic>
        <p:nvPicPr>
          <p:cNvPr id="7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D1E37E-FF53-4BAB-B6F5-7460C976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714500"/>
            <a:ext cx="7248525" cy="40862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BDDEA5-D6FB-4BCC-A838-B04CE45551C9}"/>
              </a:ext>
            </a:extLst>
          </p:cNvPr>
          <p:cNvSpPr/>
          <p:nvPr/>
        </p:nvSpPr>
        <p:spPr>
          <a:xfrm>
            <a:off x="6160717" y="4046949"/>
            <a:ext cx="3434218" cy="5427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588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FLIPSNACK</vt:lpstr>
      <vt:lpstr>What is Flipsnack?</vt:lpstr>
      <vt:lpstr>What is Flipsnack?</vt:lpstr>
      <vt:lpstr>Sign in or create account</vt:lpstr>
      <vt:lpstr>Sign in or create account</vt:lpstr>
      <vt:lpstr>Sign in or create account</vt:lpstr>
      <vt:lpstr>Choose your URL</vt:lpstr>
      <vt:lpstr>This is your homepage</vt:lpstr>
      <vt:lpstr>UPLOADING YOUR .PDF</vt:lpstr>
      <vt:lpstr>Or.....</vt:lpstr>
      <vt:lpstr>Making your own..</vt:lpstr>
      <vt:lpstr>OPTIONS</vt:lpstr>
      <vt:lpstr>MAKE IT A FLIPBOOK</vt:lpstr>
      <vt:lpstr>YOUR DOCUMENT IS BEING PUBLISHED</vt:lpstr>
      <vt:lpstr>Share your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FLIPSNACK</dc:title>
  <cp:lastModifiedBy>Tihana Modrić</cp:lastModifiedBy>
  <cp:revision>208</cp:revision>
  <dcterms:created xsi:type="dcterms:W3CDTF">2021-04-11T01:14:56Z</dcterms:created>
  <dcterms:modified xsi:type="dcterms:W3CDTF">2021-04-12T08:41:26Z</dcterms:modified>
</cp:coreProperties>
</file>