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4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83" autoAdjust="0"/>
  </p:normalViewPr>
  <p:slideViewPr>
    <p:cSldViewPr>
      <p:cViewPr varScale="1">
        <p:scale>
          <a:sx n="83" d="100"/>
          <a:sy n="83" d="100"/>
        </p:scale>
        <p:origin x="145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602E-7F34-4501-8B79-F23DA3177A48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BE8C3-4947-45A3-BC6F-BC52CC1FAD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091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602E-7F34-4501-8B79-F23DA3177A48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BE8C3-4947-45A3-BC6F-BC52CC1FAD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95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602E-7F34-4501-8B79-F23DA3177A48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BE8C3-4947-45A3-BC6F-BC52CC1FAD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19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602E-7F34-4501-8B79-F23DA3177A48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BE8C3-4947-45A3-BC6F-BC52CC1FAD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33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602E-7F34-4501-8B79-F23DA3177A48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BE8C3-4947-45A3-BC6F-BC52CC1FAD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666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602E-7F34-4501-8B79-F23DA3177A48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BE8C3-4947-45A3-BC6F-BC52CC1FAD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47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602E-7F34-4501-8B79-F23DA3177A48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BE8C3-4947-45A3-BC6F-BC52CC1FAD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218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602E-7F34-4501-8B79-F23DA3177A48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BE8C3-4947-45A3-BC6F-BC52CC1FAD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291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602E-7F34-4501-8B79-F23DA3177A48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BE8C3-4947-45A3-BC6F-BC52CC1FAD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26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602E-7F34-4501-8B79-F23DA3177A48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BE8C3-4947-45A3-BC6F-BC52CC1FAD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94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602E-7F34-4501-8B79-F23DA3177A48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BE8C3-4947-45A3-BC6F-BC52CC1FAD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11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4602E-7F34-4501-8B79-F23DA3177A48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BE8C3-4947-45A3-BC6F-BC52CC1FAD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68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en-GB" sz="3600" dirty="0"/>
              <a:t>Exchange meeting in Bamberg, </a:t>
            </a:r>
            <a:r>
              <a:rPr lang="en-GB" sz="3600" dirty="0" smtClean="0"/>
              <a:t>Germany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E.T.A. Hoffmann Gymnasium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1700808"/>
            <a:ext cx="6400800" cy="5157192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tx1"/>
                </a:solidFill>
              </a:rPr>
              <a:t>from 14</a:t>
            </a:r>
            <a:r>
              <a:rPr lang="en-GB" baseline="30000" dirty="0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to </a:t>
            </a:r>
            <a:r>
              <a:rPr lang="en-GB" dirty="0">
                <a:solidFill>
                  <a:schemeClr val="tx1"/>
                </a:solidFill>
              </a:rPr>
              <a:t>19</a:t>
            </a:r>
            <a:r>
              <a:rPr lang="en-GB" baseline="30000" dirty="0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 October </a:t>
            </a:r>
            <a:r>
              <a:rPr lang="en-GB" dirty="0" smtClean="0">
                <a:solidFill>
                  <a:schemeClr val="tx1"/>
                </a:solidFill>
              </a:rPr>
              <a:t>2018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     Kateřina Kvardová, 9.B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9" name="Picture 5" descr="C:\Users\Katerina\Documents\Fotky\datum2018-10-14-19-Bamberg - BCreAtive\received_51968205849803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78" b="30037"/>
          <a:stretch/>
        </p:blipFill>
        <p:spPr bwMode="auto">
          <a:xfrm>
            <a:off x="1835696" y="2240024"/>
            <a:ext cx="5400600" cy="385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67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Sunday </a:t>
            </a:r>
            <a:r>
              <a:rPr lang="en-GB" dirty="0"/>
              <a:t>14</a:t>
            </a:r>
            <a:r>
              <a:rPr lang="en-GB" baseline="30000" dirty="0"/>
              <a:t>th</a:t>
            </a:r>
            <a:r>
              <a:rPr lang="en-GB" dirty="0"/>
              <a:t> October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229600" cy="4813995"/>
          </a:xfrm>
        </p:spPr>
        <p:txBody>
          <a:bodyPr/>
          <a:lstStyle/>
          <a:p>
            <a:r>
              <a:rPr lang="en-GB" sz="2800" dirty="0" err="1" smtClean="0"/>
              <a:t>Arriv</a:t>
            </a:r>
            <a:r>
              <a:rPr lang="cs-CZ" sz="2800" dirty="0" smtClean="0"/>
              <a:t>al </a:t>
            </a:r>
            <a:r>
              <a:rPr lang="cs-CZ" sz="2800" dirty="0" smtClean="0">
                <a:sym typeface="Wingdings" panose="05000000000000000000" pitchFamily="2" charset="2"/>
              </a:rPr>
              <a:t></a:t>
            </a:r>
            <a:r>
              <a:rPr lang="cs-CZ" sz="2800" dirty="0" smtClean="0"/>
              <a:t> </a:t>
            </a:r>
          </a:p>
          <a:p>
            <a:r>
              <a:rPr lang="cs-CZ" sz="2800" dirty="0" smtClean="0"/>
              <a:t>Meeting </a:t>
            </a:r>
            <a:r>
              <a:rPr lang="cs-CZ" sz="2800" dirty="0" err="1" smtClean="0"/>
              <a:t>with</a:t>
            </a:r>
            <a:r>
              <a:rPr lang="cs-CZ" sz="2800" dirty="0" smtClean="0"/>
              <a:t> host </a:t>
            </a:r>
            <a:r>
              <a:rPr lang="cs-CZ" sz="2800" dirty="0" err="1" smtClean="0"/>
              <a:t>families</a:t>
            </a:r>
            <a:r>
              <a:rPr lang="cs-CZ" sz="2800" dirty="0" smtClean="0"/>
              <a:t> </a:t>
            </a:r>
          </a:p>
          <a:p>
            <a:r>
              <a:rPr lang="cs-CZ" sz="2800" dirty="0" err="1" smtClean="0"/>
              <a:t>Hanging</a:t>
            </a:r>
            <a:r>
              <a:rPr lang="cs-CZ" sz="2800" dirty="0" smtClean="0"/>
              <a:t> </a:t>
            </a:r>
            <a:r>
              <a:rPr lang="cs-CZ" sz="2800" dirty="0" err="1" smtClean="0"/>
              <a:t>out</a:t>
            </a:r>
            <a:r>
              <a:rPr lang="cs-CZ" sz="2800" dirty="0" smtClean="0"/>
              <a:t> </a:t>
            </a:r>
            <a:r>
              <a:rPr lang="cs-CZ" sz="2800" dirty="0" err="1" smtClean="0"/>
              <a:t>ar</a:t>
            </a:r>
            <a:r>
              <a:rPr lang="cs-CZ" sz="2800" dirty="0" err="1" smtClean="0"/>
              <a:t>ound</a:t>
            </a:r>
            <a:r>
              <a:rPr lang="cs-CZ" sz="2800" dirty="0" smtClean="0"/>
              <a:t> </a:t>
            </a:r>
            <a:r>
              <a:rPr lang="cs-CZ" sz="2800" dirty="0" err="1" smtClean="0"/>
              <a:t>Bamberg</a:t>
            </a:r>
            <a:r>
              <a:rPr lang="cs-CZ" sz="2800" dirty="0" smtClean="0"/>
              <a:t> </a:t>
            </a:r>
            <a:endParaRPr lang="en-GB" sz="2800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" y="2811612"/>
            <a:ext cx="2232248" cy="401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Katerina\Documents\Fotky\datum2018-10-14-19-Bamberg - BCreAtive\20181014_1746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95052"/>
            <a:ext cx="3600400" cy="202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aterina\Documents\Fotky\datum2018-10-14-19-Bamberg - BCreAtive\20181015_1709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64088" y="2420488"/>
            <a:ext cx="460851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aterina\Documents\Fotky\datum2018-10-14-19-Bamberg - BCreAtive\20181014_17165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8" t="24220" r="18045" b="12563"/>
          <a:stretch/>
        </p:blipFill>
        <p:spPr bwMode="auto">
          <a:xfrm>
            <a:off x="2699792" y="2607607"/>
            <a:ext cx="3456384" cy="205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0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14" y="19828"/>
            <a:ext cx="8229600" cy="1143000"/>
          </a:xfrm>
        </p:spPr>
        <p:txBody>
          <a:bodyPr/>
          <a:lstStyle/>
          <a:p>
            <a:r>
              <a:rPr lang="cs-CZ" dirty="0" err="1" smtClean="0"/>
              <a:t>Monday</a:t>
            </a:r>
            <a:r>
              <a:rPr lang="en-GB" dirty="0" smtClean="0"/>
              <a:t> 1</a:t>
            </a:r>
            <a:r>
              <a:rPr lang="cs-CZ" dirty="0"/>
              <a:t>5</a:t>
            </a:r>
            <a:r>
              <a:rPr lang="en-GB" baseline="30000" dirty="0" err="1" smtClean="0"/>
              <a:t>th</a:t>
            </a:r>
            <a:r>
              <a:rPr lang="en-GB" dirty="0" smtClean="0"/>
              <a:t> </a:t>
            </a:r>
            <a:r>
              <a:rPr lang="cs-CZ" dirty="0" err="1" smtClean="0"/>
              <a:t>October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544616"/>
          </a:xfrm>
        </p:spPr>
        <p:txBody>
          <a:bodyPr>
            <a:normAutofit/>
          </a:bodyPr>
          <a:lstStyle/>
          <a:p>
            <a:r>
              <a:rPr lang="cs-CZ" sz="2800" dirty="0"/>
              <a:t>I</a:t>
            </a:r>
            <a:r>
              <a:rPr lang="en-GB" sz="2800" dirty="0" err="1" smtClean="0"/>
              <a:t>ce</a:t>
            </a:r>
            <a:r>
              <a:rPr lang="en-GB" sz="2800" dirty="0" smtClean="0"/>
              <a:t>-breaker activities</a:t>
            </a:r>
            <a:r>
              <a:rPr lang="cs-CZ" sz="2800" dirty="0" smtClean="0"/>
              <a:t> (</a:t>
            </a:r>
            <a:r>
              <a:rPr lang="en-GB" sz="2800" dirty="0"/>
              <a:t>individual </a:t>
            </a:r>
            <a:r>
              <a:rPr lang="en-GB" sz="2800" dirty="0" smtClean="0"/>
              <a:t>games</a:t>
            </a:r>
            <a:r>
              <a:rPr lang="cs-CZ" sz="2800" dirty="0" smtClean="0"/>
              <a:t>,</a:t>
            </a:r>
            <a:r>
              <a:rPr lang="en-GB" sz="2800" dirty="0" smtClean="0"/>
              <a:t> </a:t>
            </a:r>
            <a:r>
              <a:rPr lang="en-GB" sz="2800" dirty="0"/>
              <a:t>games for cooperation and team </a:t>
            </a:r>
            <a:r>
              <a:rPr lang="en-GB" sz="2800" dirty="0" smtClean="0"/>
              <a:t>work</a:t>
            </a:r>
            <a:r>
              <a:rPr lang="cs-CZ" sz="2800" dirty="0" smtClean="0"/>
              <a:t>)</a:t>
            </a:r>
          </a:p>
          <a:p>
            <a:r>
              <a:rPr lang="cs-CZ" sz="2800" dirty="0" err="1" smtClean="0"/>
              <a:t>School</a:t>
            </a:r>
            <a:r>
              <a:rPr lang="cs-CZ" sz="2800" dirty="0" smtClean="0"/>
              <a:t> tour </a:t>
            </a:r>
          </a:p>
          <a:p>
            <a:r>
              <a:rPr lang="cs-CZ" sz="2800" dirty="0" err="1" smtClean="0"/>
              <a:t>Walk</a:t>
            </a:r>
            <a:r>
              <a:rPr lang="cs-CZ" sz="2800" dirty="0" smtClean="0"/>
              <a:t> to city centre and </a:t>
            </a:r>
            <a:r>
              <a:rPr lang="cs-CZ" sz="2800" dirty="0" err="1" smtClean="0"/>
              <a:t>old</a:t>
            </a:r>
            <a:r>
              <a:rPr lang="cs-CZ" sz="2800" dirty="0" smtClean="0"/>
              <a:t> </a:t>
            </a:r>
            <a:r>
              <a:rPr lang="cs-CZ" sz="2800" dirty="0" err="1" smtClean="0"/>
              <a:t>town</a:t>
            </a:r>
            <a:r>
              <a:rPr lang="cs-CZ" sz="2800" dirty="0" smtClean="0"/>
              <a:t> </a:t>
            </a:r>
            <a:r>
              <a:rPr lang="cs-CZ" sz="2800" dirty="0" err="1" smtClean="0"/>
              <a:t>hall</a:t>
            </a:r>
            <a:r>
              <a:rPr lang="cs-CZ" sz="2800" dirty="0" smtClean="0"/>
              <a:t> </a:t>
            </a:r>
          </a:p>
          <a:p>
            <a:r>
              <a:rPr lang="cs-CZ" sz="2800" dirty="0" err="1"/>
              <a:t>I</a:t>
            </a:r>
            <a:r>
              <a:rPr lang="en-GB" sz="2800" dirty="0" err="1" smtClean="0"/>
              <a:t>mpro</a:t>
            </a:r>
            <a:r>
              <a:rPr lang="en-GB" sz="2800" dirty="0" smtClean="0"/>
              <a:t> </a:t>
            </a:r>
            <a:r>
              <a:rPr lang="en-GB" sz="2800" dirty="0"/>
              <a:t>theatre or making musical 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</a:t>
            </a:r>
            <a:r>
              <a:rPr lang="en-GB" sz="2800" dirty="0" smtClean="0"/>
              <a:t>instruments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pic>
        <p:nvPicPr>
          <p:cNvPr id="3074" name="Picture 2" descr="C:\Users\Katerina\Documents\Fotky\datum2018-10-14-19-Bamberg - BCreAtive\20181015_124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26041" y="4165604"/>
            <a:ext cx="3446268" cy="19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winspace.etwinning.net/files/collabspace/7/67/467/48467/images/b6e8aa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79570" y="2396886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aterina\Documents\Fotky\datum2018-10-14-19-Bamberg - BCreAtive\20181016_1343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1" t="30773" r="45855" b="33102"/>
          <a:stretch/>
        </p:blipFill>
        <p:spPr bwMode="auto">
          <a:xfrm rot="5400000">
            <a:off x="1275098" y="4475467"/>
            <a:ext cx="2943132" cy="182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24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Tuesday</a:t>
            </a:r>
            <a:r>
              <a:rPr lang="en-GB" dirty="0" smtClean="0"/>
              <a:t> 1</a:t>
            </a:r>
            <a:r>
              <a:rPr lang="cs-CZ" dirty="0" smtClean="0"/>
              <a:t>6</a:t>
            </a:r>
            <a:r>
              <a:rPr lang="en-GB" baseline="30000" dirty="0" err="1" smtClean="0"/>
              <a:t>th</a:t>
            </a:r>
            <a:r>
              <a:rPr lang="en-GB" dirty="0" smtClean="0"/>
              <a:t> </a:t>
            </a:r>
            <a:r>
              <a:rPr lang="cs-CZ" dirty="0" err="1" smtClean="0"/>
              <a:t>October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River crossing</a:t>
            </a:r>
          </a:p>
          <a:p>
            <a:r>
              <a:rPr lang="en-GB" dirty="0" smtClean="0"/>
              <a:t>City </a:t>
            </a:r>
            <a:r>
              <a:rPr lang="en-GB" dirty="0" err="1" smtClean="0"/>
              <a:t>rall</a:t>
            </a:r>
            <a:r>
              <a:rPr lang="cs-CZ" dirty="0" err="1" smtClean="0"/>
              <a:t>ye</a:t>
            </a:r>
            <a:r>
              <a:rPr lang="en-GB" dirty="0" smtClean="0"/>
              <a:t>: photo list, changing things  </a:t>
            </a:r>
          </a:p>
          <a:p>
            <a:endParaRPr lang="cs-CZ" dirty="0"/>
          </a:p>
        </p:txBody>
      </p:sp>
      <p:pic>
        <p:nvPicPr>
          <p:cNvPr id="4098" name="Picture 2" descr="C:\Users\Katerina\Documents\Fotky\datum2018-10-14-19-Bamberg - BCreAtive\IMG-20181016-WA0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09527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aterina\Documents\Fotky\datum2018-10-14-19-Bamberg - BCreAtive\IMG-20181016-WA01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t="14803" b="11561"/>
          <a:stretch/>
        </p:blipFill>
        <p:spPr bwMode="auto">
          <a:xfrm>
            <a:off x="3851920" y="3356062"/>
            <a:ext cx="5040560" cy="317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03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430"/>
            <a:ext cx="8229600" cy="1143000"/>
          </a:xfrm>
        </p:spPr>
        <p:txBody>
          <a:bodyPr/>
          <a:lstStyle/>
          <a:p>
            <a:r>
              <a:rPr lang="en-US" dirty="0" smtClean="0"/>
              <a:t>Wednesday</a:t>
            </a:r>
            <a:r>
              <a:rPr lang="en-GB" dirty="0" smtClean="0"/>
              <a:t> 1</a:t>
            </a:r>
            <a:r>
              <a:rPr lang="cs-CZ" dirty="0" smtClean="0"/>
              <a:t>7</a:t>
            </a:r>
            <a:r>
              <a:rPr lang="en-GB" baseline="30000" dirty="0" err="1" smtClean="0"/>
              <a:t>th</a:t>
            </a:r>
            <a:r>
              <a:rPr lang="en-GB" dirty="0" smtClean="0"/>
              <a:t> </a:t>
            </a:r>
            <a:r>
              <a:rPr lang="cs-CZ" dirty="0" err="1" smtClean="0"/>
              <a:t>October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5" y="902199"/>
            <a:ext cx="9091156" cy="1552480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Creative</a:t>
            </a:r>
            <a:r>
              <a:rPr lang="cs-CZ" dirty="0" smtClean="0"/>
              <a:t> science – </a:t>
            </a:r>
            <a:r>
              <a:rPr lang="cs-CZ" dirty="0" err="1" smtClean="0"/>
              <a:t>egg</a:t>
            </a:r>
            <a:r>
              <a:rPr lang="cs-CZ" dirty="0" smtClean="0"/>
              <a:t> </a:t>
            </a:r>
            <a:r>
              <a:rPr lang="cs-CZ" dirty="0" err="1" smtClean="0"/>
              <a:t>must</a:t>
            </a:r>
            <a:r>
              <a:rPr lang="cs-CZ" dirty="0" smtClean="0"/>
              <a:t> </a:t>
            </a:r>
            <a:r>
              <a:rPr lang="cs-CZ" dirty="0" err="1" smtClean="0"/>
              <a:t>survive</a:t>
            </a:r>
            <a:r>
              <a:rPr lang="cs-CZ" dirty="0" smtClean="0"/>
              <a:t>: 12 </a:t>
            </a:r>
            <a:r>
              <a:rPr lang="cs-CZ" dirty="0" err="1" smtClean="0"/>
              <a:t>sheets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paper</a:t>
            </a:r>
            <a:r>
              <a:rPr lang="cs-CZ" dirty="0" smtClean="0"/>
              <a:t>, </a:t>
            </a:r>
            <a:r>
              <a:rPr lang="cs-CZ" dirty="0" err="1" smtClean="0"/>
              <a:t>string</a:t>
            </a:r>
            <a:r>
              <a:rPr lang="cs-CZ" dirty="0" smtClean="0"/>
              <a:t>, </a:t>
            </a:r>
            <a:r>
              <a:rPr lang="cs-CZ" dirty="0" err="1" smtClean="0"/>
              <a:t>balloon</a:t>
            </a:r>
            <a:r>
              <a:rPr lang="cs-CZ" dirty="0" smtClean="0"/>
              <a:t>, 10 </a:t>
            </a:r>
            <a:r>
              <a:rPr lang="cs-CZ" dirty="0" err="1" smtClean="0"/>
              <a:t>straws</a:t>
            </a:r>
            <a:r>
              <a:rPr lang="cs-CZ" dirty="0" smtClean="0"/>
              <a:t>,</a:t>
            </a:r>
            <a:r>
              <a:rPr lang="cs-CZ" dirty="0"/>
              <a:t> </a:t>
            </a:r>
            <a:r>
              <a:rPr lang="cs-CZ" dirty="0" err="1"/>
              <a:t>scissors</a:t>
            </a:r>
            <a:r>
              <a:rPr lang="cs-CZ" dirty="0"/>
              <a:t>, </a:t>
            </a:r>
            <a:r>
              <a:rPr lang="cs-CZ" dirty="0" err="1" smtClean="0"/>
              <a:t>tape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Impro</a:t>
            </a:r>
            <a:r>
              <a:rPr lang="cs-CZ" dirty="0" smtClean="0"/>
              <a:t> </a:t>
            </a:r>
            <a:r>
              <a:rPr lang="cs-CZ" dirty="0" err="1" smtClean="0"/>
              <a:t>theatre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  <p:pic>
        <p:nvPicPr>
          <p:cNvPr id="5122" name="Picture 2" descr="C:\Users\Katerina\Documents\Fotky\datum2018-10-14-19-Bamberg - BCreAtive\20181017_094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92" y="3602799"/>
            <a:ext cx="40964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9014"/>
            <a:ext cx="2831563" cy="399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88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Hanging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on </a:t>
            </a:r>
            <a:r>
              <a:rPr lang="cs-CZ" dirty="0" err="1" smtClean="0"/>
              <a:t>Wednesday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150" name="Picture 6" descr="C:\Users\Katerina\Documents\Fotky\datum2018-10-14-19-Bamberg - BCreAtive\IMG-20181018-WA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658" y="1124744"/>
            <a:ext cx="248427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Katerina\Documents\Fotky\datum2018-10-14-19-Bamberg - BCreAtive\20181017_1432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7" t="37526" r="41263" b="28433"/>
          <a:stretch/>
        </p:blipFill>
        <p:spPr bwMode="auto">
          <a:xfrm rot="5400000">
            <a:off x="7212377" y="4965894"/>
            <a:ext cx="2405576" cy="137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Katerina\Documents\Fotky\datum2018-10-14-19-Bamberg - BCreAtive\IMG-20181018-WA00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/>
          <a:stretch/>
        </p:blipFill>
        <p:spPr bwMode="auto">
          <a:xfrm>
            <a:off x="11905" y="3741770"/>
            <a:ext cx="2771800" cy="311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Katerina\Documents\Fotky\datum2018-10-14-19-Bamberg - BCreAtive\20181017_14544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5" t="20141" r="6704" b="9000"/>
          <a:stretch/>
        </p:blipFill>
        <p:spPr bwMode="auto">
          <a:xfrm>
            <a:off x="2867735" y="4507449"/>
            <a:ext cx="4806617" cy="233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Katerina\Documents\Fotky\datum2018-10-14-19-Bamberg - BCreAtive\IMG-20181020-WA001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" r="18179" b="10940"/>
          <a:stretch/>
        </p:blipFill>
        <p:spPr bwMode="auto">
          <a:xfrm>
            <a:off x="11905" y="1180963"/>
            <a:ext cx="3896750" cy="259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aterina\Documents\Fotky\datum2018-10-14-19-Bamberg - BCreAtive\IMG-20181017-WA002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1" r="6385" b="5435"/>
          <a:stretch/>
        </p:blipFill>
        <p:spPr bwMode="auto">
          <a:xfrm>
            <a:off x="2970026" y="2159399"/>
            <a:ext cx="3637752" cy="227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44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Thursday</a:t>
            </a:r>
            <a:r>
              <a:rPr lang="en-GB" dirty="0" smtClean="0"/>
              <a:t> 1</a:t>
            </a:r>
            <a:r>
              <a:rPr lang="cs-CZ" dirty="0" smtClean="0"/>
              <a:t>8</a:t>
            </a:r>
            <a:r>
              <a:rPr lang="en-GB" baseline="30000" dirty="0" err="1" smtClean="0"/>
              <a:t>th</a:t>
            </a:r>
            <a:r>
              <a:rPr lang="en-GB" dirty="0" smtClean="0"/>
              <a:t> </a:t>
            </a:r>
            <a:r>
              <a:rPr lang="cs-CZ" dirty="0" err="1" smtClean="0"/>
              <a:t>October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cs-CZ" dirty="0" err="1" smtClean="0"/>
              <a:t>Flashmob</a:t>
            </a:r>
            <a:endParaRPr lang="cs-CZ" dirty="0" smtClean="0"/>
          </a:p>
          <a:p>
            <a:r>
              <a:rPr lang="cs-CZ" dirty="0" err="1" smtClean="0"/>
              <a:t>Impro</a:t>
            </a:r>
            <a:r>
              <a:rPr lang="cs-CZ" dirty="0" smtClean="0"/>
              <a:t> </a:t>
            </a:r>
            <a:r>
              <a:rPr lang="cs-CZ" dirty="0" err="1" smtClean="0"/>
              <a:t>theatre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Playing</a:t>
            </a:r>
            <a:r>
              <a:rPr lang="cs-CZ" dirty="0" smtClean="0"/>
              <a:t> </a:t>
            </a:r>
            <a:r>
              <a:rPr lang="cs-CZ" dirty="0" err="1" smtClean="0"/>
              <a:t>Quidditch</a:t>
            </a:r>
            <a:r>
              <a:rPr lang="cs-CZ" dirty="0" smtClean="0"/>
              <a:t> </a:t>
            </a:r>
          </a:p>
          <a:p>
            <a:r>
              <a:rPr lang="cs-CZ" dirty="0" smtClean="0"/>
              <a:t>Concert: </a:t>
            </a:r>
            <a:r>
              <a:rPr lang="cs-CZ" dirty="0" err="1" smtClean="0"/>
              <a:t>flashmob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                    </a:t>
            </a:r>
            <a:r>
              <a:rPr lang="cs-CZ" dirty="0" err="1" smtClean="0"/>
              <a:t>impro</a:t>
            </a:r>
            <a:r>
              <a:rPr lang="cs-CZ" dirty="0" smtClean="0"/>
              <a:t> </a:t>
            </a:r>
            <a:r>
              <a:rPr lang="cs-CZ" dirty="0" err="1" smtClean="0"/>
              <a:t>theatre</a:t>
            </a:r>
            <a:endParaRPr lang="cs-CZ" dirty="0" smtClean="0"/>
          </a:p>
          <a:p>
            <a:pPr marL="1828800" lvl="4" indent="0">
              <a:buNone/>
            </a:pPr>
            <a:r>
              <a:rPr lang="cs-CZ" sz="3200" dirty="0" err="1" smtClean="0"/>
              <a:t>playing</a:t>
            </a:r>
            <a:r>
              <a:rPr lang="cs-CZ" sz="3200" dirty="0" smtClean="0"/>
              <a:t> made </a:t>
            </a:r>
            <a:r>
              <a:rPr lang="cs-CZ" sz="3200" dirty="0" err="1" smtClean="0"/>
              <a:t>instruments</a:t>
            </a:r>
            <a:r>
              <a:rPr lang="cs-CZ" sz="3200" dirty="0" smtClean="0"/>
              <a:t> </a:t>
            </a:r>
          </a:p>
          <a:p>
            <a:pPr marL="1828800" lvl="4" indent="0">
              <a:buNone/>
            </a:pPr>
            <a:r>
              <a:rPr lang="cs-CZ" sz="3200" dirty="0" err="1"/>
              <a:t>s</a:t>
            </a:r>
            <a:r>
              <a:rPr lang="cs-CZ" sz="3200" dirty="0" err="1" smtClean="0"/>
              <a:t>chool</a:t>
            </a:r>
            <a:r>
              <a:rPr lang="cs-CZ" sz="3200" dirty="0" smtClean="0"/>
              <a:t> </a:t>
            </a:r>
            <a:r>
              <a:rPr lang="cs-CZ" sz="3200" dirty="0" err="1" smtClean="0"/>
              <a:t>orchestra</a:t>
            </a:r>
            <a:endParaRPr lang="cs-CZ" sz="3200" dirty="0" smtClean="0"/>
          </a:p>
          <a:p>
            <a:r>
              <a:rPr lang="cs-CZ" dirty="0" err="1" smtClean="0"/>
              <a:t>Closing</a:t>
            </a:r>
            <a:r>
              <a:rPr lang="cs-CZ" dirty="0" smtClean="0"/>
              <a:t> party</a:t>
            </a:r>
          </a:p>
          <a:p>
            <a:endParaRPr lang="cs-CZ" dirty="0" smtClean="0"/>
          </a:p>
        </p:txBody>
      </p:sp>
      <p:pic>
        <p:nvPicPr>
          <p:cNvPr id="4" name="Picture 2" descr="https://twinspace.etwinning.net/files/collabspace/7/67/467/48467/images/b9df82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" t="31289" r="14923"/>
          <a:stretch/>
        </p:blipFill>
        <p:spPr bwMode="auto">
          <a:xfrm>
            <a:off x="4499992" y="1239310"/>
            <a:ext cx="4290647" cy="278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01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Friday</a:t>
            </a:r>
            <a:r>
              <a:rPr lang="en-GB" dirty="0" smtClean="0"/>
              <a:t> 1</a:t>
            </a:r>
            <a:r>
              <a:rPr lang="cs-CZ" dirty="0"/>
              <a:t>9</a:t>
            </a:r>
            <a:r>
              <a:rPr lang="en-GB" baseline="30000" dirty="0" err="1" smtClean="0"/>
              <a:t>th</a:t>
            </a:r>
            <a:r>
              <a:rPr lang="en-GB" dirty="0" smtClean="0"/>
              <a:t> </a:t>
            </a:r>
            <a:r>
              <a:rPr lang="cs-CZ" dirty="0" err="1" smtClean="0"/>
              <a:t>October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/>
          <a:lstStyle/>
          <a:p>
            <a:r>
              <a:rPr lang="cs-CZ" dirty="0" err="1" smtClean="0"/>
              <a:t>Creative</a:t>
            </a:r>
            <a:r>
              <a:rPr lang="cs-CZ" dirty="0" smtClean="0"/>
              <a:t> art – </a:t>
            </a:r>
            <a:r>
              <a:rPr lang="cs-CZ" dirty="0" err="1" smtClean="0"/>
              <a:t>string</a:t>
            </a:r>
            <a:r>
              <a:rPr lang="cs-CZ" dirty="0" smtClean="0"/>
              <a:t> art (</a:t>
            </a:r>
            <a:r>
              <a:rPr lang="cs-CZ" dirty="0" err="1" smtClean="0"/>
              <a:t>nails</a:t>
            </a:r>
            <a:r>
              <a:rPr lang="cs-CZ" dirty="0" smtClean="0"/>
              <a:t>, </a:t>
            </a:r>
            <a:r>
              <a:rPr lang="cs-CZ" dirty="0" err="1" smtClean="0"/>
              <a:t>hammers</a:t>
            </a:r>
            <a:r>
              <a:rPr lang="cs-CZ" dirty="0" smtClean="0"/>
              <a:t>, </a:t>
            </a:r>
            <a:r>
              <a:rPr lang="cs-CZ" dirty="0" err="1" smtClean="0"/>
              <a:t>strings</a:t>
            </a:r>
            <a:r>
              <a:rPr lang="cs-CZ" dirty="0" smtClean="0"/>
              <a:t>)</a:t>
            </a:r>
          </a:p>
          <a:p>
            <a:r>
              <a:rPr lang="cs-CZ" dirty="0" smtClean="0"/>
              <a:t>Feedback, </a:t>
            </a:r>
            <a:r>
              <a:rPr lang="cs-CZ" dirty="0" err="1" smtClean="0"/>
              <a:t>questionary</a:t>
            </a:r>
            <a:endParaRPr lang="cs-CZ" dirty="0" smtClean="0"/>
          </a:p>
          <a:p>
            <a:r>
              <a:rPr lang="cs-CZ" dirty="0" err="1" smtClean="0"/>
              <a:t>Departure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 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540" y="2058000"/>
            <a:ext cx="3600000" cy="4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Katerina\Documents\Fotky\datum2018-10-14-19-Bamberg - BCreAtive\received_223984301605717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8" y="3747820"/>
            <a:ext cx="4146906" cy="311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92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162</Words>
  <Application>Microsoft Office PowerPoint</Application>
  <PresentationFormat>Předvádění na obrazovce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Motiv systému Office</vt:lpstr>
      <vt:lpstr>Exchange meeting in Bamberg, Germany E.T.A. Hoffmann Gymnasium</vt:lpstr>
      <vt:lpstr>Sunday 14th October </vt:lpstr>
      <vt:lpstr>Monday 15th October</vt:lpstr>
      <vt:lpstr>Tuesday 16th October</vt:lpstr>
      <vt:lpstr>Wednesday 17th October</vt:lpstr>
      <vt:lpstr>Hanging out on Wednesday </vt:lpstr>
      <vt:lpstr>Thursday 18th October</vt:lpstr>
      <vt:lpstr>Friday 19th October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Katerina Kvardova</dc:creator>
  <cp:lastModifiedBy>Lenka</cp:lastModifiedBy>
  <cp:revision>40</cp:revision>
  <dcterms:created xsi:type="dcterms:W3CDTF">2018-10-26T14:58:15Z</dcterms:created>
  <dcterms:modified xsi:type="dcterms:W3CDTF">2018-11-02T06:19:15Z</dcterms:modified>
</cp:coreProperties>
</file>