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10"/>
  </p:notesMasterIdLst>
  <p:sldIdLst>
    <p:sldId id="263" r:id="rId2"/>
    <p:sldId id="264" r:id="rId3"/>
    <p:sldId id="265" r:id="rId4"/>
    <p:sldId id="266" r:id="rId5"/>
    <p:sldId id="267" r:id="rId6"/>
    <p:sldId id="268" r:id="rId7"/>
    <p:sldId id="269" r:id="rId8"/>
    <p:sldId id="270"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p:cViewPr varScale="1">
        <p:scale>
          <a:sx n="88" d="100"/>
          <a:sy n="88" d="100"/>
        </p:scale>
        <p:origin x="1291" y="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AFF1A-EF1D-445D-B370-3B7EE12D4287}" type="datetimeFigureOut">
              <a:rPr lang="sl-SI" smtClean="0"/>
              <a:t>26. 11. 2020</a:t>
            </a:fld>
            <a:endParaRPr lang="sl-SI"/>
          </a:p>
        </p:txBody>
      </p:sp>
      <p:sp>
        <p:nvSpPr>
          <p:cNvPr id="4" name="Označba mesta stranske slik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513231-E506-4412-AC42-666E2AAA2325}" type="slidenum">
              <a:rPr lang="sl-SI" smtClean="0"/>
              <a:t>‹#›</a:t>
            </a:fld>
            <a:endParaRPr lang="sl-SI"/>
          </a:p>
        </p:txBody>
      </p:sp>
    </p:spTree>
    <p:extLst>
      <p:ext uri="{BB962C8B-B14F-4D97-AF65-F5344CB8AC3E}">
        <p14:creationId xmlns:p14="http://schemas.microsoft.com/office/powerpoint/2010/main" val="1223533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notes"/>
          <p:cNvSpPr>
            <a:spLocks noGrp="1" noRot="1" noChangeAspect="1"/>
          </p:cNvSpPr>
          <p:nvPr>
            <p:ph type="sldImg" idx="2"/>
          </p:nvPr>
        </p:nvSpPr>
        <p:spPr>
          <a:xfrm>
            <a:off x="1189038" y="1252538"/>
            <a:ext cx="45100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notes"/>
          <p:cNvSpPr txBox="1">
            <a:spLocks noGrp="1"/>
          </p:cNvSpPr>
          <p:nvPr>
            <p:ph type="body" idx="1"/>
          </p:nvPr>
        </p:nvSpPr>
        <p:spPr>
          <a:xfrm>
            <a:off x="688817" y="4822269"/>
            <a:ext cx="5510530" cy="3945493"/>
          </a:xfrm>
          <a:prstGeom prst="rect">
            <a:avLst/>
          </a:prstGeom>
          <a:noFill/>
          <a:ln>
            <a:noFill/>
          </a:ln>
        </p:spPr>
        <p:txBody>
          <a:bodyPr spcFirstLastPara="1" wrap="square" lIns="92431" tIns="46203" rIns="92431" bIns="46203" anchor="t" anchorCtr="0">
            <a:noAutofit/>
          </a:bodyPr>
          <a:lstStyle/>
          <a:p>
            <a:pPr marL="0" indent="0"/>
            <a:endParaRPr/>
          </a:p>
        </p:txBody>
      </p:sp>
      <p:sp>
        <p:nvSpPr>
          <p:cNvPr id="273" name="Google Shape;273;p1:notes"/>
          <p:cNvSpPr txBox="1">
            <a:spLocks noGrp="1"/>
          </p:cNvSpPr>
          <p:nvPr>
            <p:ph type="sldNum" idx="12"/>
          </p:nvPr>
        </p:nvSpPr>
        <p:spPr>
          <a:xfrm>
            <a:off x="3901699" y="9517547"/>
            <a:ext cx="2984870" cy="502754"/>
          </a:xfrm>
          <a:prstGeom prst="rect">
            <a:avLst/>
          </a:prstGeom>
          <a:noFill/>
          <a:ln>
            <a:noFill/>
          </a:ln>
        </p:spPr>
        <p:txBody>
          <a:bodyPr spcFirstLastPara="1" wrap="square" lIns="92431" tIns="46203" rIns="92431" bIns="46203" anchor="b" anchorCtr="0">
            <a:noAutofit/>
          </a:bodyPr>
          <a:lstStyle/>
          <a:p>
            <a:pPr algn="r">
              <a:buSzPts val="1400"/>
            </a:pPr>
            <a:fld id="{00000000-1234-1234-1234-123412341234}" type="slidenum">
              <a:rPr lang="sl-SI"/>
              <a:pPr algn="r">
                <a:buSzPts val="1400"/>
              </a:pPr>
              <a:t>1</a:t>
            </a:fld>
            <a:endParaRPr/>
          </a:p>
        </p:txBody>
      </p:sp>
    </p:spTree>
    <p:extLst>
      <p:ext uri="{BB962C8B-B14F-4D97-AF65-F5344CB8AC3E}">
        <p14:creationId xmlns:p14="http://schemas.microsoft.com/office/powerpoint/2010/main" val="805512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za sliko diapozitiva 1"/>
          <p:cNvSpPr>
            <a:spLocks noGrp="1" noRot="1" noChangeAspect="1"/>
          </p:cNvSpPr>
          <p:nvPr>
            <p:ph type="sldImg"/>
          </p:nvPr>
        </p:nvSpPr>
        <p:spPr>
          <a:xfrm>
            <a:off x="1371600" y="1143000"/>
            <a:ext cx="4114800" cy="3086100"/>
          </a:xfrm>
        </p:spPr>
      </p:sp>
      <p:sp>
        <p:nvSpPr>
          <p:cNvPr id="3" name="Označba mesta za opombe 2"/>
          <p:cNvSpPr>
            <a:spLocks noGrp="1"/>
          </p:cNvSpPr>
          <p:nvPr>
            <p:ph type="body" idx="1"/>
          </p:nvPr>
        </p:nvSpPr>
        <p:spPr/>
        <p:txBody>
          <a:bodyPr rtlCol="0"/>
          <a:lstStyle/>
          <a:p>
            <a:pPr rtl="0"/>
            <a:endParaRPr lang="sl-SI" dirty="0"/>
          </a:p>
        </p:txBody>
      </p:sp>
      <p:sp>
        <p:nvSpPr>
          <p:cNvPr id="4" name="Označba mesta za številko diapozitiva 3"/>
          <p:cNvSpPr>
            <a:spLocks noGrp="1"/>
          </p:cNvSpPr>
          <p:nvPr>
            <p:ph type="sldNum" sz="quarter" idx="10"/>
          </p:nvPr>
        </p:nvSpPr>
        <p:spPr/>
        <p:txBody>
          <a:bodyPr rtlCol="0"/>
          <a:lstStyle/>
          <a:p>
            <a:pPr rtl="0"/>
            <a:fld id="{B8649DAF-093F-4482-AA38-346E9A2DEE94}" type="slidenum">
              <a:rPr lang="sl-SI" smtClean="0"/>
              <a:t>2</a:t>
            </a:fld>
            <a:endParaRPr lang="sl-SI" dirty="0"/>
          </a:p>
        </p:txBody>
      </p:sp>
    </p:spTree>
    <p:extLst>
      <p:ext uri="{BB962C8B-B14F-4D97-AF65-F5344CB8AC3E}">
        <p14:creationId xmlns:p14="http://schemas.microsoft.com/office/powerpoint/2010/main" val="42565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1371600" y="1143000"/>
            <a:ext cx="4114800" cy="3086100"/>
          </a:xfrm>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B8649DAF-093F-4482-AA38-346E9A2DEE94}" type="slidenum">
              <a:rPr lang="sl-SI" smtClean="0"/>
              <a:t>3</a:t>
            </a:fld>
            <a:endParaRPr lang="sl-SI" dirty="0"/>
          </a:p>
        </p:txBody>
      </p:sp>
    </p:spTree>
    <p:extLst>
      <p:ext uri="{BB962C8B-B14F-4D97-AF65-F5344CB8AC3E}">
        <p14:creationId xmlns:p14="http://schemas.microsoft.com/office/powerpoint/2010/main" val="1422864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1371600" y="1143000"/>
            <a:ext cx="4114800" cy="3086100"/>
          </a:xfrm>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B8649DAF-093F-4482-AA38-346E9A2DEE94}" type="slidenum">
              <a:rPr lang="sl-SI" smtClean="0"/>
              <a:t>4</a:t>
            </a:fld>
            <a:endParaRPr lang="sl-SI" dirty="0"/>
          </a:p>
        </p:txBody>
      </p:sp>
    </p:spTree>
    <p:extLst>
      <p:ext uri="{BB962C8B-B14F-4D97-AF65-F5344CB8AC3E}">
        <p14:creationId xmlns:p14="http://schemas.microsoft.com/office/powerpoint/2010/main" val="1468209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1371600" y="1143000"/>
            <a:ext cx="4114800" cy="3086100"/>
          </a:xfrm>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B8649DAF-093F-4482-AA38-346E9A2DEE94}" type="slidenum">
              <a:rPr lang="sl-SI" smtClean="0"/>
              <a:t>5</a:t>
            </a:fld>
            <a:endParaRPr lang="sl-SI" dirty="0"/>
          </a:p>
        </p:txBody>
      </p:sp>
    </p:spTree>
    <p:extLst>
      <p:ext uri="{BB962C8B-B14F-4D97-AF65-F5344CB8AC3E}">
        <p14:creationId xmlns:p14="http://schemas.microsoft.com/office/powerpoint/2010/main" val="4071221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1371600" y="1143000"/>
            <a:ext cx="4114800" cy="3086100"/>
          </a:xfrm>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B8649DAF-093F-4482-AA38-346E9A2DEE94}" type="slidenum">
              <a:rPr lang="sl-SI" smtClean="0"/>
              <a:t>6</a:t>
            </a:fld>
            <a:endParaRPr lang="sl-SI" dirty="0"/>
          </a:p>
        </p:txBody>
      </p:sp>
    </p:spTree>
    <p:extLst>
      <p:ext uri="{BB962C8B-B14F-4D97-AF65-F5344CB8AC3E}">
        <p14:creationId xmlns:p14="http://schemas.microsoft.com/office/powerpoint/2010/main" val="1164749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1371600" y="1143000"/>
            <a:ext cx="4114800" cy="3086100"/>
          </a:xfrm>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fld id="{B8649DAF-093F-4482-AA38-346E9A2DEE94}" type="slidenum">
              <a:rPr lang="sl-SI" smtClean="0"/>
              <a:t>7</a:t>
            </a:fld>
            <a:endParaRPr lang="sl-SI" dirty="0"/>
          </a:p>
        </p:txBody>
      </p:sp>
    </p:spTree>
    <p:extLst>
      <p:ext uri="{BB962C8B-B14F-4D97-AF65-F5344CB8AC3E}">
        <p14:creationId xmlns:p14="http://schemas.microsoft.com/office/powerpoint/2010/main" val="1675023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2:notes"/>
          <p:cNvSpPr>
            <a:spLocks noGrp="1" noRot="1" noChangeAspect="1"/>
          </p:cNvSpPr>
          <p:nvPr>
            <p:ph type="sldImg" idx="2"/>
          </p:nvPr>
        </p:nvSpPr>
        <p:spPr>
          <a:xfrm>
            <a:off x="1189038" y="1252538"/>
            <a:ext cx="45100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22:notes"/>
          <p:cNvSpPr txBox="1">
            <a:spLocks noGrp="1"/>
          </p:cNvSpPr>
          <p:nvPr>
            <p:ph type="body" idx="1"/>
          </p:nvPr>
        </p:nvSpPr>
        <p:spPr>
          <a:xfrm>
            <a:off x="688817" y="4822269"/>
            <a:ext cx="5510530" cy="3945493"/>
          </a:xfrm>
          <a:prstGeom prst="rect">
            <a:avLst/>
          </a:prstGeom>
          <a:noFill/>
          <a:ln>
            <a:noFill/>
          </a:ln>
        </p:spPr>
        <p:txBody>
          <a:bodyPr spcFirstLastPara="1" wrap="square" lIns="92431" tIns="46203" rIns="92431" bIns="46203" anchor="t" anchorCtr="0">
            <a:noAutofit/>
          </a:bodyPr>
          <a:lstStyle/>
          <a:p>
            <a:pPr marL="0" indent="0"/>
            <a:endParaRPr/>
          </a:p>
        </p:txBody>
      </p:sp>
      <p:sp>
        <p:nvSpPr>
          <p:cNvPr id="537" name="Google Shape;537;p22:notes"/>
          <p:cNvSpPr txBox="1">
            <a:spLocks noGrp="1"/>
          </p:cNvSpPr>
          <p:nvPr>
            <p:ph type="sldNum" idx="12"/>
          </p:nvPr>
        </p:nvSpPr>
        <p:spPr>
          <a:xfrm>
            <a:off x="3901699" y="9517547"/>
            <a:ext cx="2984870" cy="502754"/>
          </a:xfrm>
          <a:prstGeom prst="rect">
            <a:avLst/>
          </a:prstGeom>
          <a:noFill/>
          <a:ln>
            <a:noFill/>
          </a:ln>
        </p:spPr>
        <p:txBody>
          <a:bodyPr spcFirstLastPara="1" wrap="square" lIns="92431" tIns="46203" rIns="92431" bIns="46203" anchor="b" anchorCtr="0">
            <a:noAutofit/>
          </a:bodyPr>
          <a:lstStyle/>
          <a:p>
            <a:pPr algn="r">
              <a:buSzPts val="1400"/>
            </a:pPr>
            <a:fld id="{00000000-1234-1234-1234-123412341234}" type="slidenum">
              <a:rPr lang="sl-SI"/>
              <a:pPr algn="r">
                <a:buSzPts val="1400"/>
              </a:pPr>
              <a:t>8</a:t>
            </a:fld>
            <a:endParaRPr/>
          </a:p>
        </p:txBody>
      </p:sp>
    </p:spTree>
    <p:extLst>
      <p:ext uri="{BB962C8B-B14F-4D97-AF65-F5344CB8AC3E}">
        <p14:creationId xmlns:p14="http://schemas.microsoft.com/office/powerpoint/2010/main" val="1917263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sl-SI" smtClean="0"/>
              <a:t>Uredite slog naslova matrice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041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smtClean="0"/>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08473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sl-SI" smtClean="0"/>
              <a:t>Uredite slog naslova matrice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smtClean="0"/>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8422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sl-SI" smtClean="0"/>
              <a:t>Uredite slog naslova matrice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smtClean="0"/>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58640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sl-SI" smtClean="0"/>
              <a:t>Uredite slog naslova matrice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smtClean="0"/>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4967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sl-SI" smtClean="0"/>
              <a:t>Uredite slog naslova matrice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3" name="Date Placeholder 2"/>
          <p:cNvSpPr>
            <a:spLocks noGrp="1"/>
          </p:cNvSpPr>
          <p:nvPr>
            <p:ph type="dt" sz="half" idx="10"/>
          </p:nvPr>
        </p:nvSpPr>
        <p:spPr/>
        <p:txBody>
          <a:bodyPr/>
          <a:lstStyle/>
          <a:p>
            <a:fld id="{48A87A34-81AB-432B-8DAE-1953F412C126}" type="datetimeFigureOut">
              <a:rPr lang="en-US" smtClean="0"/>
              <a:t>11/26/2020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0591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sl-SI" smtClean="0"/>
              <a:t>Uredite slog naslova matrice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3" name="Date Placeholder 2"/>
          <p:cNvSpPr>
            <a:spLocks noGrp="1"/>
          </p:cNvSpPr>
          <p:nvPr>
            <p:ph type="dt" sz="half" idx="10"/>
          </p:nvPr>
        </p:nvSpPr>
        <p:spPr/>
        <p:txBody>
          <a:bodyPr/>
          <a:lstStyle/>
          <a:p>
            <a:fld id="{48A87A34-81AB-432B-8DAE-1953F412C126}" type="datetimeFigureOut">
              <a:rPr lang="en-US" smtClean="0"/>
              <a:t>11/26/2020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97089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sl-SI" smtClean="0"/>
              <a:t>Uredite slog naslova matrice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49328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sl-SI" smtClean="0"/>
              <a:t>Uredite slog naslova matrice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65599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aslovni diapozitiv">
  <p:cSld name="1_Naslovni diapozitiv">
    <p:spTree>
      <p:nvGrpSpPr>
        <p:cNvPr id="1" name="Shape 23"/>
        <p:cNvGrpSpPr/>
        <p:nvPr/>
      </p:nvGrpSpPr>
      <p:grpSpPr>
        <a:xfrm>
          <a:off x="0" y="0"/>
          <a:ext cx="0" cy="0"/>
          <a:chOff x="0" y="0"/>
          <a:chExt cx="0" cy="0"/>
        </a:xfrm>
      </p:grpSpPr>
      <p:sp>
        <p:nvSpPr>
          <p:cNvPr id="24" name="Google Shape;24;p2"/>
          <p:cNvSpPr>
            <a:spLocks noGrp="1"/>
          </p:cNvSpPr>
          <p:nvPr>
            <p:ph type="pic" idx="2"/>
          </p:nvPr>
        </p:nvSpPr>
        <p:spPr>
          <a:xfrm>
            <a:off x="65036" y="86714"/>
            <a:ext cx="9013929" cy="6684572"/>
          </a:xfrm>
          <a:prstGeom prst="rect">
            <a:avLst/>
          </a:prstGeom>
          <a:solidFill>
            <a:srgbClr val="D8D8D8"/>
          </a:solidFill>
          <a:ln>
            <a:noFill/>
          </a:ln>
        </p:spPr>
        <p:txBody>
          <a:bodyPr spcFirstLastPara="1" wrap="square" lIns="360000" tIns="360000" rIns="0" bIns="0" anchor="t" anchorCtr="0"/>
          <a:lstStyle>
            <a:lvl1pPr marR="0" lvl="0" algn="l" rtl="0">
              <a:lnSpc>
                <a:spcPct val="90000"/>
              </a:lnSpc>
              <a:spcBef>
                <a:spcPts val="750"/>
              </a:spcBef>
              <a:spcAft>
                <a:spcPts val="0"/>
              </a:spcAft>
              <a:buClr>
                <a:srgbClr val="3F3F3F"/>
              </a:buClr>
              <a:buSzPts val="825"/>
              <a:buFont typeface="Arial"/>
              <a:buNone/>
              <a:defRPr sz="825" b="0" i="1" u="none" strike="noStrike" cap="none">
                <a:solidFill>
                  <a:srgbClr val="3F3F3F"/>
                </a:solidFill>
                <a:latin typeface="Times New Roman"/>
                <a:ea typeface="Times New Roman"/>
                <a:cs typeface="Times New Roman"/>
                <a:sym typeface="Times New Roman"/>
              </a:defRPr>
            </a:lvl1pPr>
            <a:lvl2pPr marR="0" lvl="1" algn="l" rtl="0">
              <a:lnSpc>
                <a:spcPct val="90000"/>
              </a:lnSpc>
              <a:spcBef>
                <a:spcPts val="375"/>
              </a:spcBef>
              <a:spcAft>
                <a:spcPts val="0"/>
              </a:spcAft>
              <a:buClr>
                <a:srgbClr val="3F3F3F"/>
              </a:buClr>
              <a:buSzPts val="1200"/>
              <a:buFont typeface="Arial"/>
              <a:buChar char="•"/>
              <a:defRPr sz="1200" b="0" i="0" u="none" strike="noStrike" cap="none">
                <a:solidFill>
                  <a:srgbClr val="3F3F3F"/>
                </a:solidFill>
                <a:latin typeface="Calibri"/>
                <a:ea typeface="Calibri"/>
                <a:cs typeface="Calibri"/>
                <a:sym typeface="Calibri"/>
              </a:defRPr>
            </a:lvl2pPr>
            <a:lvl3pPr marR="0" lvl="2" algn="l" rtl="0">
              <a:lnSpc>
                <a:spcPct val="90000"/>
              </a:lnSpc>
              <a:spcBef>
                <a:spcPts val="375"/>
              </a:spcBef>
              <a:spcAft>
                <a:spcPts val="0"/>
              </a:spcAft>
              <a:buClr>
                <a:srgbClr val="3F3F3F"/>
              </a:buClr>
              <a:buSzPts val="1050"/>
              <a:buFont typeface="Arial"/>
              <a:buChar char="•"/>
              <a:defRPr sz="1050" b="0" i="0" u="none" strike="noStrike" cap="none">
                <a:solidFill>
                  <a:srgbClr val="3F3F3F"/>
                </a:solidFill>
                <a:latin typeface="Calibri"/>
                <a:ea typeface="Calibri"/>
                <a:cs typeface="Calibri"/>
                <a:sym typeface="Calibri"/>
              </a:defRPr>
            </a:lvl3pPr>
            <a:lvl4pPr marR="0" lvl="3" algn="l" rtl="0">
              <a:lnSpc>
                <a:spcPct val="90000"/>
              </a:lnSpc>
              <a:spcBef>
                <a:spcPts val="375"/>
              </a:spcBef>
              <a:spcAft>
                <a:spcPts val="0"/>
              </a:spcAft>
              <a:buClr>
                <a:srgbClr val="3F3F3F"/>
              </a:buClr>
              <a:buSzPts val="1050"/>
              <a:buFont typeface="Arial"/>
              <a:buChar char="•"/>
              <a:defRPr sz="1050" b="0" i="0" u="none" strike="noStrike" cap="none">
                <a:solidFill>
                  <a:srgbClr val="3F3F3F"/>
                </a:solidFill>
                <a:latin typeface="Calibri"/>
                <a:ea typeface="Calibri"/>
                <a:cs typeface="Calibri"/>
                <a:sym typeface="Calibri"/>
              </a:defRPr>
            </a:lvl4pPr>
            <a:lvl5pPr marR="0" lvl="4" algn="l" rtl="0">
              <a:lnSpc>
                <a:spcPct val="90000"/>
              </a:lnSpc>
              <a:spcBef>
                <a:spcPts val="375"/>
              </a:spcBef>
              <a:spcAft>
                <a:spcPts val="0"/>
              </a:spcAft>
              <a:buClr>
                <a:srgbClr val="3F3F3F"/>
              </a:buClr>
              <a:buSzPts val="1050"/>
              <a:buFont typeface="Arial"/>
              <a:buChar char="•"/>
              <a:defRPr sz="1050" b="0" i="0" u="none" strike="noStrike" cap="none">
                <a:solidFill>
                  <a:srgbClr val="3F3F3F"/>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5" name="Google Shape;25;p2"/>
          <p:cNvSpPr txBox="1">
            <a:spLocks noGrp="1"/>
          </p:cNvSpPr>
          <p:nvPr>
            <p:ph type="ctrTitle"/>
          </p:nvPr>
        </p:nvSpPr>
        <p:spPr>
          <a:xfrm>
            <a:off x="0" y="1768422"/>
            <a:ext cx="5130000" cy="2387600"/>
          </a:xfrm>
          <a:prstGeom prst="rect">
            <a:avLst/>
          </a:prstGeom>
          <a:solidFill>
            <a:schemeClr val="dk1">
              <a:alpha val="80000"/>
            </a:schemeClr>
          </a:solidFill>
          <a:ln>
            <a:noFill/>
          </a:ln>
        </p:spPr>
        <p:txBody>
          <a:bodyPr spcFirstLastPara="1" wrap="square" lIns="432000" tIns="0" rIns="432000" bIns="144000" anchor="b" anchorCtr="0"/>
          <a:lstStyle>
            <a:lvl1pPr lvl="0" algn="l">
              <a:lnSpc>
                <a:spcPct val="90000"/>
              </a:lnSpc>
              <a:spcBef>
                <a:spcPts val="0"/>
              </a:spcBef>
              <a:spcAft>
                <a:spcPts val="0"/>
              </a:spcAft>
              <a:buClr>
                <a:schemeClr val="lt1"/>
              </a:buClr>
              <a:buSzPts val="3150"/>
              <a:buFont typeface="Rockwell"/>
              <a:buNone/>
              <a:defRPr sz="315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
          <p:cNvSpPr txBox="1">
            <a:spLocks noGrp="1"/>
          </p:cNvSpPr>
          <p:nvPr>
            <p:ph type="subTitle" idx="1"/>
          </p:nvPr>
        </p:nvSpPr>
        <p:spPr>
          <a:xfrm>
            <a:off x="0" y="4153578"/>
            <a:ext cx="5130000" cy="936000"/>
          </a:xfrm>
          <a:prstGeom prst="rect">
            <a:avLst/>
          </a:prstGeom>
          <a:solidFill>
            <a:schemeClr val="dk1">
              <a:alpha val="89411"/>
            </a:schemeClr>
          </a:solidFill>
          <a:ln>
            <a:noFill/>
          </a:ln>
        </p:spPr>
        <p:txBody>
          <a:bodyPr spcFirstLastPara="1" wrap="square" lIns="432000" tIns="144000" rIns="0" bIns="0" anchor="t" anchorCtr="0"/>
          <a:lstStyle>
            <a:lvl1pPr lvl="0" algn="l">
              <a:lnSpc>
                <a:spcPct val="90000"/>
              </a:lnSpc>
              <a:spcBef>
                <a:spcPts val="750"/>
              </a:spcBef>
              <a:spcAft>
                <a:spcPts val="0"/>
              </a:spcAft>
              <a:buClr>
                <a:schemeClr val="lt1"/>
              </a:buClr>
              <a:buSzPts val="1575"/>
              <a:buNone/>
              <a:defRPr sz="1575">
                <a:solidFill>
                  <a:schemeClr val="lt1"/>
                </a:solidFill>
              </a:defRPr>
            </a:lvl1pPr>
            <a:lvl2pPr lvl="1" algn="ctr">
              <a:lnSpc>
                <a:spcPct val="90000"/>
              </a:lnSpc>
              <a:spcBef>
                <a:spcPts val="375"/>
              </a:spcBef>
              <a:spcAft>
                <a:spcPts val="0"/>
              </a:spcAft>
              <a:buClr>
                <a:srgbClr val="3F3F3F"/>
              </a:buClr>
              <a:buSzPts val="1500"/>
              <a:buNone/>
              <a:defRPr sz="1500"/>
            </a:lvl2pPr>
            <a:lvl3pPr lvl="2" algn="ctr">
              <a:lnSpc>
                <a:spcPct val="90000"/>
              </a:lnSpc>
              <a:spcBef>
                <a:spcPts val="375"/>
              </a:spcBef>
              <a:spcAft>
                <a:spcPts val="0"/>
              </a:spcAft>
              <a:buClr>
                <a:srgbClr val="3F3F3F"/>
              </a:buClr>
              <a:buSzPts val="1350"/>
              <a:buNone/>
              <a:defRPr sz="1350"/>
            </a:lvl3pPr>
            <a:lvl4pPr lvl="3" algn="ctr">
              <a:lnSpc>
                <a:spcPct val="90000"/>
              </a:lnSpc>
              <a:spcBef>
                <a:spcPts val="375"/>
              </a:spcBef>
              <a:spcAft>
                <a:spcPts val="0"/>
              </a:spcAft>
              <a:buClr>
                <a:srgbClr val="3F3F3F"/>
              </a:buClr>
              <a:buSzPts val="1200"/>
              <a:buNone/>
              <a:defRPr sz="1200"/>
            </a:lvl4pPr>
            <a:lvl5pPr lvl="4" algn="ctr">
              <a:lnSpc>
                <a:spcPct val="90000"/>
              </a:lnSpc>
              <a:spcBef>
                <a:spcPts val="375"/>
              </a:spcBef>
              <a:spcAft>
                <a:spcPts val="0"/>
              </a:spcAft>
              <a:buClr>
                <a:srgbClr val="3F3F3F"/>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extLst>
      <p:ext uri="{BB962C8B-B14F-4D97-AF65-F5344CB8AC3E}">
        <p14:creationId xmlns:p14="http://schemas.microsoft.com/office/powerpoint/2010/main" val="4248810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Naslovni diapozitiv">
    <p:spTree>
      <p:nvGrpSpPr>
        <p:cNvPr id="1" name=""/>
        <p:cNvGrpSpPr/>
        <p:nvPr/>
      </p:nvGrpSpPr>
      <p:grpSpPr>
        <a:xfrm>
          <a:off x="0" y="0"/>
          <a:ext cx="0" cy="0"/>
          <a:chOff x="0" y="0"/>
          <a:chExt cx="0" cy="0"/>
        </a:xfrm>
      </p:grpSpPr>
      <p:sp>
        <p:nvSpPr>
          <p:cNvPr id="8" name="Pravokotnik 7">
            <a:extLst>
              <a:ext uri="{FF2B5EF4-FFF2-40B4-BE49-F238E27FC236}">
                <a16:creationId xmlns:a16="http://schemas.microsoft.com/office/drawing/2014/main" id="{474E1F0E-A827-4F38-BAAB-5D5831E0813A}"/>
              </a:ext>
            </a:extLst>
          </p:cNvPr>
          <p:cNvSpPr/>
          <p:nvPr userDrawn="1"/>
        </p:nvSpPr>
        <p:spPr>
          <a:xfrm>
            <a:off x="0" y="6771286"/>
            <a:ext cx="9144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sz="1350" noProof="0" dirty="0"/>
          </a:p>
        </p:txBody>
      </p:sp>
      <p:sp>
        <p:nvSpPr>
          <p:cNvPr id="9" name="Pravokotnik 8">
            <a:extLst>
              <a:ext uri="{FF2B5EF4-FFF2-40B4-BE49-F238E27FC236}">
                <a16:creationId xmlns:a16="http://schemas.microsoft.com/office/drawing/2014/main" id="{1B7D9229-CE8B-44FD-B1E6-2FE619F40B4F}"/>
              </a:ext>
            </a:extLst>
          </p:cNvPr>
          <p:cNvSpPr/>
          <p:nvPr userDrawn="1"/>
        </p:nvSpPr>
        <p:spPr>
          <a:xfrm>
            <a:off x="0" y="0"/>
            <a:ext cx="9144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sz="1350" noProof="0" dirty="0"/>
          </a:p>
        </p:txBody>
      </p:sp>
      <p:sp>
        <p:nvSpPr>
          <p:cNvPr id="10" name="Pravokotnik 9">
            <a:extLst>
              <a:ext uri="{FF2B5EF4-FFF2-40B4-BE49-F238E27FC236}">
                <a16:creationId xmlns:a16="http://schemas.microsoft.com/office/drawing/2014/main" id="{4683AF15-88E9-4D75-9D5E-7E4924887E91}"/>
              </a:ext>
            </a:extLst>
          </p:cNvPr>
          <p:cNvSpPr/>
          <p:nvPr userDrawn="1"/>
        </p:nvSpPr>
        <p:spPr>
          <a:xfrm rot="5400000">
            <a:off x="-3396481" y="3396482"/>
            <a:ext cx="6858001" cy="65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sz="1350" noProof="0" dirty="0"/>
          </a:p>
        </p:txBody>
      </p:sp>
      <p:sp>
        <p:nvSpPr>
          <p:cNvPr id="11" name="Pravokotnik 10">
            <a:extLst>
              <a:ext uri="{FF2B5EF4-FFF2-40B4-BE49-F238E27FC236}">
                <a16:creationId xmlns:a16="http://schemas.microsoft.com/office/drawing/2014/main" id="{D3B18E46-480F-48E8-9675-259D3D06A00D}"/>
              </a:ext>
            </a:extLst>
          </p:cNvPr>
          <p:cNvSpPr/>
          <p:nvPr userDrawn="1"/>
        </p:nvSpPr>
        <p:spPr>
          <a:xfrm rot="5400000">
            <a:off x="5682482" y="3396483"/>
            <a:ext cx="6858000" cy="65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l-SI" sz="1350" noProof="0" dirty="0"/>
          </a:p>
        </p:txBody>
      </p:sp>
      <p:sp>
        <p:nvSpPr>
          <p:cNvPr id="32" name="Označba mesta za sliko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65037" y="86714"/>
            <a:ext cx="4506964" cy="6684572"/>
          </a:xfrm>
          <a:solidFill>
            <a:schemeClr val="bg1">
              <a:lumMod val="85000"/>
            </a:schemeClr>
          </a:solidFill>
        </p:spPr>
        <p:txBody>
          <a:bodyPr lIns="0" tIns="0" rtlCol="0" anchor="ctr"/>
          <a:lstStyle>
            <a:lvl1pPr marL="0" indent="0" algn="ctr">
              <a:buNone/>
              <a:defRPr sz="825" i="1">
                <a:latin typeface="Times New Roman" panose="02020603050405020304" pitchFamily="18" charset="0"/>
                <a:cs typeface="Times New Roman" panose="02020603050405020304" pitchFamily="18" charset="0"/>
              </a:defRPr>
            </a:lvl1pPr>
          </a:lstStyle>
          <a:p>
            <a:pPr rtl="0"/>
            <a:r>
              <a:rPr lang="sl-SI" noProof="0" dirty="0"/>
              <a:t>Tukaj vstavite ali povlecite in spustite sliko</a:t>
            </a:r>
          </a:p>
        </p:txBody>
      </p:sp>
      <p:sp>
        <p:nvSpPr>
          <p:cNvPr id="2" name="Naslov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4572001" y="86714"/>
            <a:ext cx="4506965" cy="4068402"/>
          </a:xfrm>
          <a:solidFill>
            <a:schemeClr val="tx1">
              <a:alpha val="80000"/>
            </a:schemeClr>
          </a:solidFill>
        </p:spPr>
        <p:txBody>
          <a:bodyPr lIns="288000" rIns="432000" bIns="144000" rtlCol="0" anchor="b"/>
          <a:lstStyle>
            <a:lvl1pPr algn="r">
              <a:defRPr sz="3150" spc="-113">
                <a:solidFill>
                  <a:schemeClr val="bg1"/>
                </a:solidFill>
              </a:defRPr>
            </a:lvl1pPr>
          </a:lstStyle>
          <a:p>
            <a:pPr rtl="0"/>
            <a:r>
              <a:rPr lang="sl-SI" noProof="0" dirty="0"/>
              <a:t>Kliknite, da uredite </a:t>
            </a:r>
            <a:br>
              <a:rPr lang="sl-SI" noProof="0" dirty="0"/>
            </a:br>
            <a:r>
              <a:rPr lang="sl-SI" noProof="0" dirty="0"/>
              <a:t>slog naslova matrice</a:t>
            </a:r>
          </a:p>
        </p:txBody>
      </p:sp>
      <p:sp>
        <p:nvSpPr>
          <p:cNvPr id="3" name="Podnaslov 2">
            <a:extLst>
              <a:ext uri="{FF2B5EF4-FFF2-40B4-BE49-F238E27FC236}">
                <a16:creationId xmlns:a16="http://schemas.microsoft.com/office/drawing/2014/main" id="{C9980B88-3F4A-4688-9ED0-17EF37E62D93}"/>
              </a:ext>
            </a:extLst>
          </p:cNvPr>
          <p:cNvSpPr>
            <a:spLocks noGrp="1"/>
          </p:cNvSpPr>
          <p:nvPr>
            <p:ph type="subTitle" idx="1"/>
          </p:nvPr>
        </p:nvSpPr>
        <p:spPr>
          <a:xfrm>
            <a:off x="4572001" y="4152672"/>
            <a:ext cx="4506965" cy="1818422"/>
          </a:xfrm>
          <a:solidFill>
            <a:schemeClr val="bg1">
              <a:lumMod val="95000"/>
              <a:alpha val="80000"/>
            </a:schemeClr>
          </a:solidFill>
        </p:spPr>
        <p:txBody>
          <a:bodyPr lIns="288000" tIns="144000" rIns="432000" rtlCol="0"/>
          <a:lstStyle>
            <a:lvl1pPr marL="0" indent="0" algn="r">
              <a:buNone/>
              <a:defRPr sz="1575">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sl-SI" noProof="0" smtClean="0"/>
              <a:t>Kliknite, da uredite slog podnaslova matrice</a:t>
            </a:r>
            <a:endParaRPr lang="sl-SI" noProof="0" dirty="0"/>
          </a:p>
        </p:txBody>
      </p:sp>
      <p:sp>
        <p:nvSpPr>
          <p:cNvPr id="5" name="Označba mesta za številko diapozitiva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sl-SI" noProof="0" smtClean="0"/>
              <a:pPr/>
              <a:t>‹#›</a:t>
            </a:fld>
            <a:endParaRPr lang="sl-SI" noProof="0" dirty="0"/>
          </a:p>
        </p:txBody>
      </p:sp>
      <p:sp>
        <p:nvSpPr>
          <p:cNvPr id="6" name="Polje z besedilom 5">
            <a:extLst>
              <a:ext uri="{FF2B5EF4-FFF2-40B4-BE49-F238E27FC236}">
                <a16:creationId xmlns:a16="http://schemas.microsoft.com/office/drawing/2014/main" id="{6989E631-FFE0-4842-9C8D-2977AD46DA07}"/>
              </a:ext>
            </a:extLst>
          </p:cNvPr>
          <p:cNvSpPr txBox="1"/>
          <p:nvPr userDrawn="1"/>
        </p:nvSpPr>
        <p:spPr>
          <a:xfrm>
            <a:off x="4396468" y="6613071"/>
            <a:ext cx="0" cy="0"/>
          </a:xfrm>
          <a:prstGeom prst="rect">
            <a:avLst/>
          </a:prstGeom>
          <a:noFill/>
        </p:spPr>
        <p:txBody>
          <a:bodyPr wrap="none" lIns="0" tIns="0" rIns="0" bIns="0" rtlCol="0">
            <a:noAutofit/>
          </a:bodyPr>
          <a:lstStyle/>
          <a:p>
            <a:pPr algn="l" rtl="0"/>
            <a:endParaRPr lang="sl-SI" sz="900" noProof="0" dirty="0">
              <a:solidFill>
                <a:schemeClr val="tx1">
                  <a:lumMod val="75000"/>
                  <a:lumOff val="25000"/>
                </a:schemeClr>
              </a:solidFill>
              <a:latin typeface="+mn-lt"/>
            </a:endParaRPr>
          </a:p>
        </p:txBody>
      </p:sp>
    </p:spTree>
    <p:extLst>
      <p:ext uri="{BB962C8B-B14F-4D97-AF65-F5344CB8AC3E}">
        <p14:creationId xmlns:p14="http://schemas.microsoft.com/office/powerpoint/2010/main" val="3379671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sl-SI" smtClean="0"/>
              <a:t>Uredite slog naslova matrice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4204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Velika slika in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3000" y="3517901"/>
            <a:ext cx="4509000" cy="1409700"/>
          </a:xfrm>
          <a:solidFill>
            <a:schemeClr val="tx1"/>
          </a:solidFill>
        </p:spPr>
        <p:txBody>
          <a:bodyPr lIns="288000" rIns="432000" bIns="144000" rtlCol="0" anchor="b"/>
          <a:lstStyle>
            <a:lvl1pPr algn="r">
              <a:defRPr sz="3150" spc="-113">
                <a:solidFill>
                  <a:schemeClr val="bg1"/>
                </a:solidFill>
              </a:defRPr>
            </a:lvl1pPr>
          </a:lstStyle>
          <a:p>
            <a:pPr rtl="0"/>
            <a:r>
              <a:rPr lang="sl-SI" noProof="0" dirty="0"/>
              <a:t>Kliknite, da uredite </a:t>
            </a:r>
            <a:br>
              <a:rPr lang="sl-SI" noProof="0" dirty="0"/>
            </a:br>
            <a:r>
              <a:rPr lang="sl-SI" noProof="0" dirty="0"/>
              <a:t>slog naslova matrice</a:t>
            </a:r>
          </a:p>
        </p:txBody>
      </p:sp>
      <p:sp>
        <p:nvSpPr>
          <p:cNvPr id="3" name="Podnaslov 2">
            <a:extLst>
              <a:ext uri="{FF2B5EF4-FFF2-40B4-BE49-F238E27FC236}">
                <a16:creationId xmlns:a16="http://schemas.microsoft.com/office/drawing/2014/main" id="{C9980B88-3F4A-4688-9ED0-17EF37E62D93}"/>
              </a:ext>
            </a:extLst>
          </p:cNvPr>
          <p:cNvSpPr>
            <a:spLocks noGrp="1"/>
          </p:cNvSpPr>
          <p:nvPr>
            <p:ph type="subTitle" idx="1"/>
          </p:nvPr>
        </p:nvSpPr>
        <p:spPr>
          <a:xfrm>
            <a:off x="63000" y="4927603"/>
            <a:ext cx="4509000" cy="1845743"/>
          </a:xfrm>
          <a:solidFill>
            <a:schemeClr val="tx1">
              <a:lumMod val="85000"/>
              <a:lumOff val="15000"/>
            </a:schemeClr>
          </a:solidFill>
        </p:spPr>
        <p:txBody>
          <a:bodyPr lIns="288000" tIns="144000" rIns="432000" rtlCol="0"/>
          <a:lstStyle>
            <a:lvl1pPr marL="0" indent="0" algn="r">
              <a:buNone/>
              <a:defRPr sz="157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sl-SI" noProof="0" smtClean="0"/>
              <a:t>Kliknite, da uredite slog podnaslova matrice</a:t>
            </a:r>
            <a:endParaRPr lang="sl-SI" noProof="0" dirty="0"/>
          </a:p>
        </p:txBody>
      </p:sp>
      <p:sp>
        <p:nvSpPr>
          <p:cNvPr id="5" name="Označba mesta za številko diapozitiva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sl-SI" noProof="0" smtClean="0"/>
              <a:pPr/>
              <a:t>‹#›</a:t>
            </a:fld>
            <a:endParaRPr lang="sl-SI" noProof="0" dirty="0"/>
          </a:p>
        </p:txBody>
      </p:sp>
      <p:sp>
        <p:nvSpPr>
          <p:cNvPr id="6" name="Polje z besedilom 5">
            <a:extLst>
              <a:ext uri="{FF2B5EF4-FFF2-40B4-BE49-F238E27FC236}">
                <a16:creationId xmlns:a16="http://schemas.microsoft.com/office/drawing/2014/main" id="{6989E631-FFE0-4842-9C8D-2977AD46DA07}"/>
              </a:ext>
            </a:extLst>
          </p:cNvPr>
          <p:cNvSpPr txBox="1"/>
          <p:nvPr userDrawn="1"/>
        </p:nvSpPr>
        <p:spPr>
          <a:xfrm>
            <a:off x="4396468" y="6613071"/>
            <a:ext cx="0" cy="0"/>
          </a:xfrm>
          <a:prstGeom prst="rect">
            <a:avLst/>
          </a:prstGeom>
          <a:noFill/>
        </p:spPr>
        <p:txBody>
          <a:bodyPr wrap="none" lIns="0" tIns="0" rIns="0" bIns="0" rtlCol="0">
            <a:noAutofit/>
          </a:bodyPr>
          <a:lstStyle/>
          <a:p>
            <a:pPr algn="l" rtl="0"/>
            <a:endParaRPr lang="sl-SI" sz="900" noProof="0" dirty="0">
              <a:solidFill>
                <a:schemeClr val="tx1">
                  <a:lumMod val="75000"/>
                  <a:lumOff val="25000"/>
                </a:schemeClr>
              </a:solidFill>
              <a:latin typeface="+mn-lt"/>
            </a:endParaRPr>
          </a:p>
        </p:txBody>
      </p:sp>
      <p:sp>
        <p:nvSpPr>
          <p:cNvPr id="32" name="Označba mesta za sliko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63000" y="86715"/>
            <a:ext cx="4506964" cy="3431187"/>
          </a:xfrm>
          <a:solidFill>
            <a:srgbClr val="333333"/>
          </a:solidFill>
        </p:spPr>
        <p:txBody>
          <a:bodyPr lIns="0" tIns="0" rtlCol="0" anchor="ctr"/>
          <a:lstStyle>
            <a:lvl1pPr marL="0" indent="0" algn="ctr">
              <a:buNone/>
              <a:defRPr sz="825" i="1">
                <a:solidFill>
                  <a:schemeClr val="bg1">
                    <a:lumMod val="85000"/>
                  </a:schemeClr>
                </a:solidFill>
                <a:latin typeface="Times New Roman" panose="02020603050405020304" pitchFamily="18" charset="0"/>
                <a:cs typeface="Times New Roman" panose="02020603050405020304" pitchFamily="18" charset="0"/>
              </a:defRPr>
            </a:lvl1pPr>
          </a:lstStyle>
          <a:p>
            <a:pPr rtl="0"/>
            <a:r>
              <a:rPr lang="sl-SI" noProof="0" dirty="0"/>
              <a:t>Tukaj vstavite ali povlecite in spustite sliko</a:t>
            </a:r>
          </a:p>
        </p:txBody>
      </p:sp>
      <p:sp>
        <p:nvSpPr>
          <p:cNvPr id="16" name="Označba mesta za vsebino 2">
            <a:extLst>
              <a:ext uri="{FF2B5EF4-FFF2-40B4-BE49-F238E27FC236}">
                <a16:creationId xmlns:a16="http://schemas.microsoft.com/office/drawing/2014/main" id="{ED5F0C9D-A08F-4539-BA26-61D24BBE6E9A}"/>
              </a:ext>
            </a:extLst>
          </p:cNvPr>
          <p:cNvSpPr>
            <a:spLocks noGrp="1"/>
          </p:cNvSpPr>
          <p:nvPr>
            <p:ph idx="15"/>
          </p:nvPr>
        </p:nvSpPr>
        <p:spPr>
          <a:xfrm>
            <a:off x="4848226" y="1152000"/>
            <a:ext cx="3980775" cy="4680000"/>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sl-SI" noProof="0" smtClean="0"/>
              <a:t>Uredite sloge besedila matrice</a:t>
            </a:r>
          </a:p>
          <a:p>
            <a:pPr lvl="1" rtl="0"/>
            <a:r>
              <a:rPr lang="sl-SI" noProof="0" smtClean="0"/>
              <a:t>Druga raven</a:t>
            </a:r>
          </a:p>
          <a:p>
            <a:pPr lvl="2" rtl="0"/>
            <a:r>
              <a:rPr lang="sl-SI" noProof="0" smtClean="0"/>
              <a:t>Tretja raven</a:t>
            </a:r>
          </a:p>
          <a:p>
            <a:pPr lvl="3" rtl="0"/>
            <a:r>
              <a:rPr lang="sl-SI" noProof="0" smtClean="0"/>
              <a:t>Četrta raven</a:t>
            </a:r>
          </a:p>
          <a:p>
            <a:pPr lvl="4" rtl="0"/>
            <a:r>
              <a:rPr lang="sl-SI" noProof="0" smtClean="0"/>
              <a:t>Peta raven</a:t>
            </a:r>
            <a:endParaRPr lang="sl-SI" noProof="0" dirty="0"/>
          </a:p>
        </p:txBody>
      </p:sp>
    </p:spTree>
    <p:extLst>
      <p:ext uri="{BB962C8B-B14F-4D97-AF65-F5344CB8AC3E}">
        <p14:creationId xmlns:p14="http://schemas.microsoft.com/office/powerpoint/2010/main" val="4029245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lika slika in besedilo">
  <p:cSld name="1_Velika slika in besedilo">
    <p:spTree>
      <p:nvGrpSpPr>
        <p:cNvPr id="1" name="Shape 27"/>
        <p:cNvGrpSpPr/>
        <p:nvPr/>
      </p:nvGrpSpPr>
      <p:grpSpPr>
        <a:xfrm>
          <a:off x="0" y="0"/>
          <a:ext cx="0" cy="0"/>
          <a:chOff x="0" y="0"/>
          <a:chExt cx="0" cy="0"/>
        </a:xfrm>
      </p:grpSpPr>
      <p:sp>
        <p:nvSpPr>
          <p:cNvPr id="28" name="Google Shape;28;p3"/>
          <p:cNvSpPr txBox="1">
            <a:spLocks noGrp="1"/>
          </p:cNvSpPr>
          <p:nvPr>
            <p:ph type="ctrTitle"/>
          </p:nvPr>
        </p:nvSpPr>
        <p:spPr>
          <a:xfrm>
            <a:off x="63000" y="3517901"/>
            <a:ext cx="4509000" cy="1409700"/>
          </a:xfrm>
          <a:prstGeom prst="rect">
            <a:avLst/>
          </a:prstGeom>
          <a:solidFill>
            <a:schemeClr val="dk1"/>
          </a:solidFill>
          <a:ln>
            <a:noFill/>
          </a:ln>
        </p:spPr>
        <p:txBody>
          <a:bodyPr spcFirstLastPara="1" wrap="square" lIns="288000" tIns="0" rIns="432000" bIns="144000" anchor="b" anchorCtr="0"/>
          <a:lstStyle>
            <a:lvl1pPr lvl="0" algn="r">
              <a:lnSpc>
                <a:spcPct val="90000"/>
              </a:lnSpc>
              <a:spcBef>
                <a:spcPts val="0"/>
              </a:spcBef>
              <a:spcAft>
                <a:spcPts val="0"/>
              </a:spcAft>
              <a:buClr>
                <a:schemeClr val="lt1"/>
              </a:buClr>
              <a:buSzPts val="3150"/>
              <a:buFont typeface="Rockwell"/>
              <a:buNone/>
              <a:defRPr sz="315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
          <p:cNvSpPr txBox="1">
            <a:spLocks noGrp="1"/>
          </p:cNvSpPr>
          <p:nvPr>
            <p:ph type="subTitle" idx="1"/>
          </p:nvPr>
        </p:nvSpPr>
        <p:spPr>
          <a:xfrm>
            <a:off x="63000" y="4927601"/>
            <a:ext cx="4509000" cy="1845743"/>
          </a:xfrm>
          <a:prstGeom prst="rect">
            <a:avLst/>
          </a:prstGeom>
          <a:solidFill>
            <a:srgbClr val="262626"/>
          </a:solidFill>
          <a:ln>
            <a:noFill/>
          </a:ln>
        </p:spPr>
        <p:txBody>
          <a:bodyPr spcFirstLastPara="1" wrap="square" lIns="288000" tIns="144000" rIns="432000" bIns="0" anchor="t" anchorCtr="0"/>
          <a:lstStyle>
            <a:lvl1pPr lvl="0" algn="r">
              <a:lnSpc>
                <a:spcPct val="90000"/>
              </a:lnSpc>
              <a:spcBef>
                <a:spcPts val="750"/>
              </a:spcBef>
              <a:spcAft>
                <a:spcPts val="0"/>
              </a:spcAft>
              <a:buClr>
                <a:schemeClr val="lt1"/>
              </a:buClr>
              <a:buSzPts val="1575"/>
              <a:buNone/>
              <a:defRPr sz="1575">
                <a:solidFill>
                  <a:schemeClr val="lt1"/>
                </a:solidFill>
              </a:defRPr>
            </a:lvl1pPr>
            <a:lvl2pPr lvl="1" algn="ctr">
              <a:lnSpc>
                <a:spcPct val="90000"/>
              </a:lnSpc>
              <a:spcBef>
                <a:spcPts val="375"/>
              </a:spcBef>
              <a:spcAft>
                <a:spcPts val="0"/>
              </a:spcAft>
              <a:buClr>
                <a:srgbClr val="3F3F3F"/>
              </a:buClr>
              <a:buSzPts val="1500"/>
              <a:buNone/>
              <a:defRPr sz="1500"/>
            </a:lvl2pPr>
            <a:lvl3pPr lvl="2" algn="ctr">
              <a:lnSpc>
                <a:spcPct val="90000"/>
              </a:lnSpc>
              <a:spcBef>
                <a:spcPts val="375"/>
              </a:spcBef>
              <a:spcAft>
                <a:spcPts val="0"/>
              </a:spcAft>
              <a:buClr>
                <a:srgbClr val="3F3F3F"/>
              </a:buClr>
              <a:buSzPts val="1350"/>
              <a:buNone/>
              <a:defRPr sz="1350"/>
            </a:lvl3pPr>
            <a:lvl4pPr lvl="3" algn="ctr">
              <a:lnSpc>
                <a:spcPct val="90000"/>
              </a:lnSpc>
              <a:spcBef>
                <a:spcPts val="375"/>
              </a:spcBef>
              <a:spcAft>
                <a:spcPts val="0"/>
              </a:spcAft>
              <a:buClr>
                <a:srgbClr val="3F3F3F"/>
              </a:buClr>
              <a:buSzPts val="1200"/>
              <a:buNone/>
              <a:defRPr sz="1200"/>
            </a:lvl4pPr>
            <a:lvl5pPr lvl="4" algn="ctr">
              <a:lnSpc>
                <a:spcPct val="90000"/>
              </a:lnSpc>
              <a:spcBef>
                <a:spcPts val="375"/>
              </a:spcBef>
              <a:spcAft>
                <a:spcPts val="0"/>
              </a:spcAft>
              <a:buClr>
                <a:srgbClr val="3F3F3F"/>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30" name="Google Shape;30;p3"/>
          <p:cNvSpPr>
            <a:spLocks noGrp="1"/>
          </p:cNvSpPr>
          <p:nvPr>
            <p:ph type="sldNum" idx="12"/>
          </p:nvPr>
        </p:nvSpPr>
        <p:spPr>
          <a:xfrm>
            <a:off x="8622277" y="6155190"/>
            <a:ext cx="324000" cy="432000"/>
          </a:xfrm>
          <a:prstGeom prst="ellipse">
            <a:avLst/>
          </a:prstGeom>
          <a:no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900"/>
              <a:buFont typeface="Arial"/>
              <a:buNone/>
              <a:defRPr sz="900" b="1" i="1" u="none" strike="noStrike" cap="none">
                <a:solidFill>
                  <a:schemeClr val="dk1"/>
                </a:solidFill>
                <a:latin typeface="Rockwell"/>
                <a:ea typeface="Rockwell"/>
                <a:cs typeface="Rockwell"/>
                <a:sym typeface="Rockwell"/>
              </a:defRPr>
            </a:lvl1pPr>
            <a:lvl2pPr marL="0" marR="0" lvl="1" indent="0" algn="ctr">
              <a:lnSpc>
                <a:spcPct val="100000"/>
              </a:lnSpc>
              <a:spcBef>
                <a:spcPts val="0"/>
              </a:spcBef>
              <a:spcAft>
                <a:spcPts val="0"/>
              </a:spcAft>
              <a:buClr>
                <a:srgbClr val="000000"/>
              </a:buClr>
              <a:buSzPts val="900"/>
              <a:buFont typeface="Arial"/>
              <a:buNone/>
              <a:defRPr sz="900" b="1" i="1" u="none" strike="noStrike" cap="none">
                <a:solidFill>
                  <a:schemeClr val="dk1"/>
                </a:solidFill>
                <a:latin typeface="Rockwell"/>
                <a:ea typeface="Rockwell"/>
                <a:cs typeface="Rockwell"/>
                <a:sym typeface="Rockwell"/>
              </a:defRPr>
            </a:lvl2pPr>
            <a:lvl3pPr marL="0" marR="0" lvl="2" indent="0" algn="ctr">
              <a:lnSpc>
                <a:spcPct val="100000"/>
              </a:lnSpc>
              <a:spcBef>
                <a:spcPts val="0"/>
              </a:spcBef>
              <a:spcAft>
                <a:spcPts val="0"/>
              </a:spcAft>
              <a:buClr>
                <a:srgbClr val="000000"/>
              </a:buClr>
              <a:buSzPts val="900"/>
              <a:buFont typeface="Arial"/>
              <a:buNone/>
              <a:defRPr sz="900" b="1" i="1" u="none" strike="noStrike" cap="none">
                <a:solidFill>
                  <a:schemeClr val="dk1"/>
                </a:solidFill>
                <a:latin typeface="Rockwell"/>
                <a:ea typeface="Rockwell"/>
                <a:cs typeface="Rockwell"/>
                <a:sym typeface="Rockwell"/>
              </a:defRPr>
            </a:lvl3pPr>
            <a:lvl4pPr marL="0" marR="0" lvl="3" indent="0" algn="ctr">
              <a:lnSpc>
                <a:spcPct val="100000"/>
              </a:lnSpc>
              <a:spcBef>
                <a:spcPts val="0"/>
              </a:spcBef>
              <a:spcAft>
                <a:spcPts val="0"/>
              </a:spcAft>
              <a:buClr>
                <a:srgbClr val="000000"/>
              </a:buClr>
              <a:buSzPts val="900"/>
              <a:buFont typeface="Arial"/>
              <a:buNone/>
              <a:defRPr sz="900" b="1" i="1" u="none" strike="noStrike" cap="none">
                <a:solidFill>
                  <a:schemeClr val="dk1"/>
                </a:solidFill>
                <a:latin typeface="Rockwell"/>
                <a:ea typeface="Rockwell"/>
                <a:cs typeface="Rockwell"/>
                <a:sym typeface="Rockwell"/>
              </a:defRPr>
            </a:lvl4pPr>
            <a:lvl5pPr marL="0" marR="0" lvl="4" indent="0" algn="ctr">
              <a:lnSpc>
                <a:spcPct val="100000"/>
              </a:lnSpc>
              <a:spcBef>
                <a:spcPts val="0"/>
              </a:spcBef>
              <a:spcAft>
                <a:spcPts val="0"/>
              </a:spcAft>
              <a:buClr>
                <a:srgbClr val="000000"/>
              </a:buClr>
              <a:buSzPts val="900"/>
              <a:buFont typeface="Arial"/>
              <a:buNone/>
              <a:defRPr sz="900" b="1" i="1" u="none" strike="noStrike" cap="none">
                <a:solidFill>
                  <a:schemeClr val="dk1"/>
                </a:solidFill>
                <a:latin typeface="Rockwell"/>
                <a:ea typeface="Rockwell"/>
                <a:cs typeface="Rockwell"/>
                <a:sym typeface="Rockwell"/>
              </a:defRPr>
            </a:lvl5pPr>
            <a:lvl6pPr marL="0" marR="0" lvl="5" indent="0" algn="ctr">
              <a:lnSpc>
                <a:spcPct val="100000"/>
              </a:lnSpc>
              <a:spcBef>
                <a:spcPts val="0"/>
              </a:spcBef>
              <a:spcAft>
                <a:spcPts val="0"/>
              </a:spcAft>
              <a:buClr>
                <a:srgbClr val="000000"/>
              </a:buClr>
              <a:buSzPts val="900"/>
              <a:buFont typeface="Arial"/>
              <a:buNone/>
              <a:defRPr sz="900" b="1" i="1" u="none" strike="noStrike" cap="none">
                <a:solidFill>
                  <a:schemeClr val="dk1"/>
                </a:solidFill>
                <a:latin typeface="Rockwell"/>
                <a:ea typeface="Rockwell"/>
                <a:cs typeface="Rockwell"/>
                <a:sym typeface="Rockwell"/>
              </a:defRPr>
            </a:lvl6pPr>
            <a:lvl7pPr marL="0" marR="0" lvl="6" indent="0" algn="ctr">
              <a:lnSpc>
                <a:spcPct val="100000"/>
              </a:lnSpc>
              <a:spcBef>
                <a:spcPts val="0"/>
              </a:spcBef>
              <a:spcAft>
                <a:spcPts val="0"/>
              </a:spcAft>
              <a:buClr>
                <a:srgbClr val="000000"/>
              </a:buClr>
              <a:buSzPts val="900"/>
              <a:buFont typeface="Arial"/>
              <a:buNone/>
              <a:defRPr sz="900" b="1" i="1" u="none" strike="noStrike" cap="none">
                <a:solidFill>
                  <a:schemeClr val="dk1"/>
                </a:solidFill>
                <a:latin typeface="Rockwell"/>
                <a:ea typeface="Rockwell"/>
                <a:cs typeface="Rockwell"/>
                <a:sym typeface="Rockwell"/>
              </a:defRPr>
            </a:lvl7pPr>
            <a:lvl8pPr marL="0" marR="0" lvl="7" indent="0" algn="ctr">
              <a:lnSpc>
                <a:spcPct val="100000"/>
              </a:lnSpc>
              <a:spcBef>
                <a:spcPts val="0"/>
              </a:spcBef>
              <a:spcAft>
                <a:spcPts val="0"/>
              </a:spcAft>
              <a:buClr>
                <a:srgbClr val="000000"/>
              </a:buClr>
              <a:buSzPts val="900"/>
              <a:buFont typeface="Arial"/>
              <a:buNone/>
              <a:defRPr sz="900" b="1" i="1" u="none" strike="noStrike" cap="none">
                <a:solidFill>
                  <a:schemeClr val="dk1"/>
                </a:solidFill>
                <a:latin typeface="Rockwell"/>
                <a:ea typeface="Rockwell"/>
                <a:cs typeface="Rockwell"/>
                <a:sym typeface="Rockwell"/>
              </a:defRPr>
            </a:lvl8pPr>
            <a:lvl9pPr marL="0" marR="0" lvl="8" indent="0" algn="ctr">
              <a:lnSpc>
                <a:spcPct val="100000"/>
              </a:lnSpc>
              <a:spcBef>
                <a:spcPts val="0"/>
              </a:spcBef>
              <a:spcAft>
                <a:spcPts val="0"/>
              </a:spcAft>
              <a:buClr>
                <a:srgbClr val="000000"/>
              </a:buClr>
              <a:buSzPts val="900"/>
              <a:buFont typeface="Arial"/>
              <a:buNone/>
              <a:defRPr sz="900" b="1" i="1" u="none" strike="noStrike" cap="none">
                <a:solidFill>
                  <a:schemeClr val="dk1"/>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sl-SI"/>
              <a:t>‹#›</a:t>
            </a:fld>
            <a:endParaRPr/>
          </a:p>
        </p:txBody>
      </p:sp>
      <p:sp>
        <p:nvSpPr>
          <p:cNvPr id="31" name="Google Shape;31;p3"/>
          <p:cNvSpPr txBox="1"/>
          <p:nvPr/>
        </p:nvSpPr>
        <p:spPr>
          <a:xfrm>
            <a:off x="4396468" y="6613071"/>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3F3F3F"/>
              </a:solidFill>
              <a:latin typeface="Calibri"/>
              <a:ea typeface="Calibri"/>
              <a:cs typeface="Calibri"/>
              <a:sym typeface="Calibri"/>
            </a:endParaRPr>
          </a:p>
        </p:txBody>
      </p:sp>
      <p:sp>
        <p:nvSpPr>
          <p:cNvPr id="32" name="Google Shape;32;p3"/>
          <p:cNvSpPr>
            <a:spLocks noGrp="1"/>
          </p:cNvSpPr>
          <p:nvPr>
            <p:ph type="pic" idx="2"/>
          </p:nvPr>
        </p:nvSpPr>
        <p:spPr>
          <a:xfrm>
            <a:off x="63000" y="86715"/>
            <a:ext cx="4506964" cy="3431187"/>
          </a:xfrm>
          <a:prstGeom prst="rect">
            <a:avLst/>
          </a:prstGeom>
          <a:solidFill>
            <a:srgbClr val="333333"/>
          </a:solidFill>
          <a:ln>
            <a:noFill/>
          </a:ln>
        </p:spPr>
        <p:txBody>
          <a:bodyPr spcFirstLastPara="1" wrap="square" lIns="0" tIns="0" rIns="0" bIns="0" anchor="ctr" anchorCtr="0"/>
          <a:lstStyle>
            <a:lvl1pPr marR="0" lvl="0" algn="ctr" rtl="0">
              <a:lnSpc>
                <a:spcPct val="90000"/>
              </a:lnSpc>
              <a:spcBef>
                <a:spcPts val="750"/>
              </a:spcBef>
              <a:spcAft>
                <a:spcPts val="0"/>
              </a:spcAft>
              <a:buClr>
                <a:srgbClr val="D8D8D8"/>
              </a:buClr>
              <a:buSzPts val="825"/>
              <a:buFont typeface="Arial"/>
              <a:buNone/>
              <a:defRPr sz="825" b="0" i="1" u="none" strike="noStrike" cap="none">
                <a:solidFill>
                  <a:srgbClr val="D8D8D8"/>
                </a:solidFill>
                <a:latin typeface="Times New Roman"/>
                <a:ea typeface="Times New Roman"/>
                <a:cs typeface="Times New Roman"/>
                <a:sym typeface="Times New Roman"/>
              </a:defRPr>
            </a:lvl1pPr>
            <a:lvl2pPr marR="0" lvl="1" algn="l" rtl="0">
              <a:lnSpc>
                <a:spcPct val="90000"/>
              </a:lnSpc>
              <a:spcBef>
                <a:spcPts val="375"/>
              </a:spcBef>
              <a:spcAft>
                <a:spcPts val="0"/>
              </a:spcAft>
              <a:buClr>
                <a:srgbClr val="3F3F3F"/>
              </a:buClr>
              <a:buSzPts val="1200"/>
              <a:buFont typeface="Arial"/>
              <a:buChar char="•"/>
              <a:defRPr sz="1200" b="0" i="0" u="none" strike="noStrike" cap="none">
                <a:solidFill>
                  <a:srgbClr val="3F3F3F"/>
                </a:solidFill>
                <a:latin typeface="Calibri"/>
                <a:ea typeface="Calibri"/>
                <a:cs typeface="Calibri"/>
                <a:sym typeface="Calibri"/>
              </a:defRPr>
            </a:lvl2pPr>
            <a:lvl3pPr marR="0" lvl="2" algn="l" rtl="0">
              <a:lnSpc>
                <a:spcPct val="90000"/>
              </a:lnSpc>
              <a:spcBef>
                <a:spcPts val="375"/>
              </a:spcBef>
              <a:spcAft>
                <a:spcPts val="0"/>
              </a:spcAft>
              <a:buClr>
                <a:srgbClr val="3F3F3F"/>
              </a:buClr>
              <a:buSzPts val="1050"/>
              <a:buFont typeface="Arial"/>
              <a:buChar char="•"/>
              <a:defRPr sz="1050" b="0" i="0" u="none" strike="noStrike" cap="none">
                <a:solidFill>
                  <a:srgbClr val="3F3F3F"/>
                </a:solidFill>
                <a:latin typeface="Calibri"/>
                <a:ea typeface="Calibri"/>
                <a:cs typeface="Calibri"/>
                <a:sym typeface="Calibri"/>
              </a:defRPr>
            </a:lvl3pPr>
            <a:lvl4pPr marR="0" lvl="3" algn="l" rtl="0">
              <a:lnSpc>
                <a:spcPct val="90000"/>
              </a:lnSpc>
              <a:spcBef>
                <a:spcPts val="375"/>
              </a:spcBef>
              <a:spcAft>
                <a:spcPts val="0"/>
              </a:spcAft>
              <a:buClr>
                <a:srgbClr val="3F3F3F"/>
              </a:buClr>
              <a:buSzPts val="1050"/>
              <a:buFont typeface="Arial"/>
              <a:buChar char="•"/>
              <a:defRPr sz="1050" b="0" i="0" u="none" strike="noStrike" cap="none">
                <a:solidFill>
                  <a:srgbClr val="3F3F3F"/>
                </a:solidFill>
                <a:latin typeface="Calibri"/>
                <a:ea typeface="Calibri"/>
                <a:cs typeface="Calibri"/>
                <a:sym typeface="Calibri"/>
              </a:defRPr>
            </a:lvl4pPr>
            <a:lvl5pPr marR="0" lvl="4" algn="l" rtl="0">
              <a:lnSpc>
                <a:spcPct val="90000"/>
              </a:lnSpc>
              <a:spcBef>
                <a:spcPts val="375"/>
              </a:spcBef>
              <a:spcAft>
                <a:spcPts val="0"/>
              </a:spcAft>
              <a:buClr>
                <a:srgbClr val="3F3F3F"/>
              </a:buClr>
              <a:buSzPts val="1050"/>
              <a:buFont typeface="Arial"/>
              <a:buChar char="•"/>
              <a:defRPr sz="1050" b="0" i="0" u="none" strike="noStrike" cap="none">
                <a:solidFill>
                  <a:srgbClr val="3F3F3F"/>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3" name="Google Shape;33;p3"/>
          <p:cNvSpPr txBox="1">
            <a:spLocks noGrp="1"/>
          </p:cNvSpPr>
          <p:nvPr>
            <p:ph type="body" idx="3"/>
          </p:nvPr>
        </p:nvSpPr>
        <p:spPr>
          <a:xfrm>
            <a:off x="4848225" y="1152000"/>
            <a:ext cx="3980775" cy="4680000"/>
          </a:xfrm>
          <a:prstGeom prst="rect">
            <a:avLst/>
          </a:prstGeom>
          <a:noFill/>
          <a:ln>
            <a:noFill/>
          </a:ln>
        </p:spPr>
        <p:txBody>
          <a:bodyPr spcFirstLastPara="1" wrap="square" lIns="0" tIns="0" rIns="0" bIns="0" anchor="b" anchorCtr="0"/>
          <a:lstStyle>
            <a:lvl1pPr marL="457200" lvl="0" indent="-314325" algn="l">
              <a:lnSpc>
                <a:spcPct val="90000"/>
              </a:lnSpc>
              <a:spcBef>
                <a:spcPts val="750"/>
              </a:spcBef>
              <a:spcAft>
                <a:spcPts val="0"/>
              </a:spcAft>
              <a:buClr>
                <a:srgbClr val="3F3F3F"/>
              </a:buClr>
              <a:buSzPts val="1350"/>
              <a:buChar char="•"/>
              <a:defRPr>
                <a:solidFill>
                  <a:srgbClr val="3F3F3F"/>
                </a:solidFill>
              </a:defRPr>
            </a:lvl1pPr>
            <a:lvl2pPr marL="914400" lvl="1" indent="-304800" algn="l">
              <a:lnSpc>
                <a:spcPct val="90000"/>
              </a:lnSpc>
              <a:spcBef>
                <a:spcPts val="375"/>
              </a:spcBef>
              <a:spcAft>
                <a:spcPts val="0"/>
              </a:spcAft>
              <a:buClr>
                <a:srgbClr val="3F3F3F"/>
              </a:buClr>
              <a:buSzPts val="1200"/>
              <a:buChar char="•"/>
              <a:defRPr>
                <a:solidFill>
                  <a:srgbClr val="3F3F3F"/>
                </a:solidFill>
              </a:defRPr>
            </a:lvl2pPr>
            <a:lvl3pPr marL="1371600" lvl="2" indent="-295275" algn="l">
              <a:lnSpc>
                <a:spcPct val="90000"/>
              </a:lnSpc>
              <a:spcBef>
                <a:spcPts val="375"/>
              </a:spcBef>
              <a:spcAft>
                <a:spcPts val="0"/>
              </a:spcAft>
              <a:buClr>
                <a:srgbClr val="3F3F3F"/>
              </a:buClr>
              <a:buSzPts val="1050"/>
              <a:buChar char="•"/>
              <a:defRPr>
                <a:solidFill>
                  <a:srgbClr val="3F3F3F"/>
                </a:solidFill>
              </a:defRPr>
            </a:lvl3pPr>
            <a:lvl4pPr marL="1828800" lvl="3" indent="-295275" algn="l">
              <a:lnSpc>
                <a:spcPct val="90000"/>
              </a:lnSpc>
              <a:spcBef>
                <a:spcPts val="375"/>
              </a:spcBef>
              <a:spcAft>
                <a:spcPts val="0"/>
              </a:spcAft>
              <a:buClr>
                <a:srgbClr val="3F3F3F"/>
              </a:buClr>
              <a:buSzPts val="1050"/>
              <a:buChar char="•"/>
              <a:defRPr>
                <a:solidFill>
                  <a:srgbClr val="3F3F3F"/>
                </a:solidFill>
              </a:defRPr>
            </a:lvl4pPr>
            <a:lvl5pPr marL="2286000" lvl="4" indent="-295275" algn="l">
              <a:lnSpc>
                <a:spcPct val="90000"/>
              </a:lnSpc>
              <a:spcBef>
                <a:spcPts val="375"/>
              </a:spcBef>
              <a:spcAft>
                <a:spcPts val="0"/>
              </a:spcAft>
              <a:buClr>
                <a:srgbClr val="3F3F3F"/>
              </a:buClr>
              <a:buSzPts val="1050"/>
              <a:buChar char="•"/>
              <a:defRPr>
                <a:solidFill>
                  <a:srgbClr val="3F3F3F"/>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95140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sl-SI" smtClean="0"/>
              <a:t>Uredite slog naslova matrice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48A87A34-81AB-432B-8DAE-1953F412C126}" type="datetimeFigureOut">
              <a:rPr lang="en-US" smtClean="0"/>
              <a:t>11/26/2020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82063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sl-SI" smtClean="0"/>
              <a:t>Uredite slog naslova matrice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45989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sl-SI" smtClean="0"/>
              <a:t>Uredite slog naslova matrice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2" name="Content Placeholder 3"/>
          <p:cNvSpPr>
            <a:spLocks noGrp="1"/>
          </p:cNvSpPr>
          <p:nvPr>
            <p:ph sz="quarter" idx="13"/>
          </p:nvPr>
        </p:nvSpPr>
        <p:spPr>
          <a:xfrm>
            <a:off x="685331" y="3051013"/>
            <a:ext cx="3829520" cy="2740187"/>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3" name="Content Placeholder 5"/>
          <p:cNvSpPr>
            <a:spLocks noGrp="1"/>
          </p:cNvSpPr>
          <p:nvPr>
            <p:ph sz="quarter" idx="14"/>
          </p:nvPr>
        </p:nvSpPr>
        <p:spPr>
          <a:xfrm>
            <a:off x="4629150" y="3051013"/>
            <a:ext cx="3829051" cy="2740187"/>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1765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3110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11/26/2020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23685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sl-SI" smtClean="0"/>
              <a:t>Uredite slog naslova matrice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smtClean="0"/>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2808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smtClean="0"/>
              <a:t>11/26/2020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19762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3">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11/26/2020</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080124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1032" name="Picture 8" descr="Nevarni odpadki - luce.si"/>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33554" y="2938152"/>
            <a:ext cx="3805048" cy="3830585"/>
          </a:xfrm>
          <a:prstGeom prst="rect">
            <a:avLst/>
          </a:prstGeom>
          <a:noFill/>
          <a:extLst>
            <a:ext uri="{909E8E84-426E-40DD-AFC4-6F175D3DCCD1}">
              <a14:hiddenFill xmlns:a14="http://schemas.microsoft.com/office/drawing/2010/main">
                <a:solidFill>
                  <a:srgbClr val="FFFFFF"/>
                </a:solidFill>
              </a14:hiddenFill>
            </a:ext>
          </a:extLst>
        </p:spPr>
      </p:pic>
      <p:sp>
        <p:nvSpPr>
          <p:cNvPr id="275" name="Google Shape;275;p23"/>
          <p:cNvSpPr txBox="1">
            <a:spLocks noGrp="1"/>
          </p:cNvSpPr>
          <p:nvPr>
            <p:ph type="ctrTitle"/>
          </p:nvPr>
        </p:nvSpPr>
        <p:spPr>
          <a:xfrm>
            <a:off x="2" y="910527"/>
            <a:ext cx="9143998" cy="1606250"/>
          </a:xfrm>
          <a:prstGeom prst="rect">
            <a:avLst/>
          </a:prstGeom>
          <a:solidFill>
            <a:schemeClr val="tx1">
              <a:lumMod val="75000"/>
              <a:lumOff val="25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spcFirstLastPara="1" vert="horz" wrap="square" lIns="432000" tIns="0" rIns="432000" bIns="144000" rtlCol="0" anchor="b" anchorCtr="0">
            <a:noAutofit/>
          </a:bodyPr>
          <a:lstStyle/>
          <a:p>
            <a:pPr algn="ctr">
              <a:buSzPts val="3100"/>
            </a:pPr>
            <a:r>
              <a:rPr lang="sl-SI" sz="6000" dirty="0">
                <a:solidFill>
                  <a:schemeClr val="bg1"/>
                </a:solidFill>
              </a:rPr>
              <a:t>HAZARDOUS WASTE</a:t>
            </a:r>
            <a:endParaRPr sz="6000" dirty="0">
              <a:solidFill>
                <a:schemeClr val="bg1"/>
              </a:solidFill>
            </a:endParaRPr>
          </a:p>
        </p:txBody>
      </p:sp>
      <p:sp>
        <p:nvSpPr>
          <p:cNvPr id="19" name="Podnaslov 2"/>
          <p:cNvSpPr>
            <a:spLocks noGrp="1"/>
          </p:cNvSpPr>
          <p:nvPr>
            <p:ph type="subTitle" idx="1"/>
          </p:nvPr>
        </p:nvSpPr>
        <p:spPr>
          <a:xfrm>
            <a:off x="0" y="2672324"/>
            <a:ext cx="6453963" cy="878397"/>
          </a:xfrm>
          <a:solidFill>
            <a:schemeClr val="tx1">
              <a:lumMod val="75000"/>
              <a:lumOff val="25000"/>
              <a:alpha val="81000"/>
            </a:schemeClr>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sz="2000" dirty="0">
                <a:solidFill>
                  <a:schemeClr val="bg1"/>
                </a:solidFill>
              </a:rPr>
              <a:t>SYMBOLS FOR LABELING OF HAZARDOUS SUBSTANCES</a:t>
            </a:r>
            <a:endParaRPr lang="sl-SI" sz="2000" dirty="0">
              <a:solidFill>
                <a:schemeClr val="bg1"/>
              </a:solidFill>
            </a:endParaRPr>
          </a:p>
        </p:txBody>
      </p:sp>
      <p:pic>
        <p:nvPicPr>
          <p:cNvPr id="1028" name="Picture 4" descr="Nevarni odpadki"/>
          <p:cNvPicPr>
            <a:picLocks noChangeAspect="1" noChangeArrowheads="1"/>
          </p:cNvPicPr>
          <p:nvPr/>
        </p:nvPicPr>
        <p:blipFill>
          <a:blip r:embed="rId4">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rot="21203627">
            <a:off x="511652" y="4117466"/>
            <a:ext cx="2363675" cy="170002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Nevarni odpadki"/>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628048" flipH="1">
            <a:off x="2098835" y="4801109"/>
            <a:ext cx="2447039" cy="175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975955"/>
      </p:ext>
    </p:extLst>
  </p:cSld>
  <p:clrMapOvr>
    <a:masterClrMapping/>
  </p:clrMapOvr>
  <mc:AlternateContent xmlns:mc="http://schemas.openxmlformats.org/markup-compatibility/2006" xmlns:p14="http://schemas.microsoft.com/office/powerpoint/2010/main">
    <mc:Choice Requires="p14">
      <p:transition spd="slow" p14:dur="4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dnaslov 6">
            <a:extLst>
              <a:ext uri="{FF2B5EF4-FFF2-40B4-BE49-F238E27FC236}">
                <a16:creationId xmlns:a16="http://schemas.microsoft.com/office/drawing/2014/main" id="{DA0FE6D5-D475-4CBB-A6C2-E3D991A36891}"/>
              </a:ext>
            </a:extLst>
          </p:cNvPr>
          <p:cNvSpPr>
            <a:spLocks noGrp="1"/>
          </p:cNvSpPr>
          <p:nvPr>
            <p:ph type="subTitle" idx="1"/>
          </p:nvPr>
        </p:nvSpPr>
        <p:spPr>
          <a:xfrm>
            <a:off x="230982" y="235131"/>
            <a:ext cx="4122108" cy="6512027"/>
          </a:xfrm>
          <a:solidFill>
            <a:schemeClr val="tx1">
              <a:lumMod val="50000"/>
              <a:lumOff val="50000"/>
              <a:alpha val="80000"/>
            </a:schemeClr>
          </a:solidFill>
        </p:spPr>
        <p:txBody>
          <a:bodyPr rtlCol="0">
            <a:normAutofit lnSpcReduction="10000"/>
          </a:bodyPr>
          <a:lstStyle/>
          <a:p>
            <a:pPr marL="285750" indent="-285750" algn="l">
              <a:lnSpc>
                <a:spcPct val="90000"/>
              </a:lnSpc>
              <a:buFont typeface="Arial" panose="020B0604020202020204" pitchFamily="34" charset="0"/>
              <a:buChar char="•"/>
            </a:pPr>
            <a:endParaRPr lang="sl-SI" altLang="sl-SI" sz="1800" dirty="0"/>
          </a:p>
          <a:p>
            <a:pPr marL="285750" indent="-285750" algn="l">
              <a:lnSpc>
                <a:spcPct val="90000"/>
              </a:lnSpc>
              <a:buFont typeface="Arial" panose="020B0604020202020204" pitchFamily="34" charset="0"/>
              <a:buChar char="•"/>
            </a:pPr>
            <a:r>
              <a:rPr lang="en-US" altLang="sl-SI" sz="1800" dirty="0" smtClean="0"/>
              <a:t>old </a:t>
            </a:r>
            <a:r>
              <a:rPr lang="en-US" altLang="sl-SI" sz="1800" dirty="0"/>
              <a:t>automotive batteries,</a:t>
            </a:r>
          </a:p>
          <a:p>
            <a:pPr marL="285750" indent="-285750" algn="l">
              <a:lnSpc>
                <a:spcPct val="90000"/>
              </a:lnSpc>
              <a:buFont typeface="Arial" panose="020B0604020202020204" pitchFamily="34" charset="0"/>
              <a:buChar char="•"/>
            </a:pPr>
            <a:r>
              <a:rPr lang="en-US" altLang="sl-SI" sz="1800" dirty="0" smtClean="0"/>
              <a:t>batteries</a:t>
            </a:r>
            <a:r>
              <a:rPr lang="en-US" altLang="sl-SI" sz="1800" dirty="0"/>
              <a:t>,</a:t>
            </a:r>
          </a:p>
          <a:p>
            <a:pPr marL="285750" indent="-285750" algn="l">
              <a:lnSpc>
                <a:spcPct val="90000"/>
              </a:lnSpc>
              <a:buFont typeface="Arial" panose="020B0604020202020204" pitchFamily="34" charset="0"/>
              <a:buChar char="•"/>
            </a:pPr>
            <a:r>
              <a:rPr lang="en-US" altLang="sl-SI" sz="1800" dirty="0" smtClean="0"/>
              <a:t>paints </a:t>
            </a:r>
            <a:r>
              <a:rPr lang="en-US" altLang="sl-SI" sz="1800" dirty="0"/>
              <a:t>and solvents,</a:t>
            </a:r>
          </a:p>
          <a:p>
            <a:pPr marL="285750" indent="-285750" algn="l">
              <a:lnSpc>
                <a:spcPct val="90000"/>
              </a:lnSpc>
              <a:buFont typeface="Arial" panose="020B0604020202020204" pitchFamily="34" charset="0"/>
              <a:buChar char="•"/>
            </a:pPr>
            <a:r>
              <a:rPr lang="en-US" altLang="sl-SI" sz="1800" dirty="0" smtClean="0"/>
              <a:t>chemicals</a:t>
            </a:r>
            <a:r>
              <a:rPr lang="en-US" altLang="sl-SI" sz="1800" dirty="0"/>
              <a:t>,</a:t>
            </a:r>
          </a:p>
          <a:p>
            <a:pPr marL="285750" indent="-285750" algn="l">
              <a:lnSpc>
                <a:spcPct val="90000"/>
              </a:lnSpc>
              <a:buFont typeface="Arial" panose="020B0604020202020204" pitchFamily="34" charset="0"/>
              <a:buChar char="•"/>
            </a:pPr>
            <a:r>
              <a:rPr lang="en-US" altLang="sl-SI" sz="1800" dirty="0" smtClean="0"/>
              <a:t>oils </a:t>
            </a:r>
            <a:r>
              <a:rPr lang="en-US" altLang="sl-SI" sz="1800" dirty="0"/>
              <a:t>and grease,</a:t>
            </a:r>
          </a:p>
          <a:p>
            <a:pPr marL="285750" indent="-285750" algn="l">
              <a:lnSpc>
                <a:spcPct val="90000"/>
              </a:lnSpc>
              <a:buFont typeface="Arial" panose="020B0604020202020204" pitchFamily="34" charset="0"/>
              <a:buChar char="•"/>
            </a:pPr>
            <a:endParaRPr lang="sl-SI" altLang="sl-SI" sz="1800" dirty="0" smtClean="0"/>
          </a:p>
          <a:p>
            <a:pPr marL="285750" indent="-285750" algn="l">
              <a:lnSpc>
                <a:spcPct val="90000"/>
              </a:lnSpc>
              <a:buFont typeface="Arial" panose="020B0604020202020204" pitchFamily="34" charset="0"/>
              <a:buChar char="•"/>
            </a:pPr>
            <a:endParaRPr lang="sl-SI" altLang="sl-SI" sz="1800" dirty="0"/>
          </a:p>
          <a:p>
            <a:pPr marL="285750" indent="-285750" algn="l">
              <a:lnSpc>
                <a:spcPct val="90000"/>
              </a:lnSpc>
              <a:buFont typeface="Arial" panose="020B0604020202020204" pitchFamily="34" charset="0"/>
              <a:buChar char="•"/>
            </a:pPr>
            <a:endParaRPr lang="sl-SI" altLang="sl-SI" sz="1800" dirty="0" smtClean="0"/>
          </a:p>
          <a:p>
            <a:pPr marL="285750" indent="-285750" algn="l">
              <a:lnSpc>
                <a:spcPct val="90000"/>
              </a:lnSpc>
              <a:buFont typeface="Arial" panose="020B0604020202020204" pitchFamily="34" charset="0"/>
              <a:buChar char="•"/>
            </a:pPr>
            <a:endParaRPr lang="sl-SI" altLang="sl-SI" sz="1800" dirty="0"/>
          </a:p>
          <a:p>
            <a:pPr marL="285750" indent="-285750" algn="l">
              <a:lnSpc>
                <a:spcPct val="90000"/>
              </a:lnSpc>
              <a:buFont typeface="Arial" panose="020B0604020202020204" pitchFamily="34" charset="0"/>
              <a:buChar char="•"/>
            </a:pPr>
            <a:endParaRPr lang="sl-SI" altLang="sl-SI" sz="1800" dirty="0" smtClean="0"/>
          </a:p>
          <a:p>
            <a:pPr marL="285750" indent="-285750" algn="l">
              <a:lnSpc>
                <a:spcPct val="90000"/>
              </a:lnSpc>
              <a:buFont typeface="Arial" panose="020B0604020202020204" pitchFamily="34" charset="0"/>
              <a:buChar char="•"/>
            </a:pPr>
            <a:endParaRPr lang="sl-SI" altLang="sl-SI" sz="1800" dirty="0" smtClean="0"/>
          </a:p>
          <a:p>
            <a:pPr marL="285750" indent="-285750" algn="l">
              <a:lnSpc>
                <a:spcPct val="90000"/>
              </a:lnSpc>
              <a:buFont typeface="Arial" panose="020B0604020202020204" pitchFamily="34" charset="0"/>
              <a:buChar char="•"/>
            </a:pPr>
            <a:r>
              <a:rPr lang="en-US" altLang="sl-SI" sz="1800" dirty="0" smtClean="0"/>
              <a:t>pesticides </a:t>
            </a:r>
            <a:r>
              <a:rPr lang="en-US" altLang="sl-SI" sz="1800" dirty="0"/>
              <a:t>(agents used to spray plants),</a:t>
            </a:r>
          </a:p>
          <a:p>
            <a:pPr marL="285750" indent="-285750" algn="l">
              <a:lnSpc>
                <a:spcPct val="90000"/>
              </a:lnSpc>
              <a:buFont typeface="Arial" panose="020B0604020202020204" pitchFamily="34" charset="0"/>
              <a:buChar char="•"/>
            </a:pPr>
            <a:r>
              <a:rPr lang="en-US" altLang="sl-SI" sz="1800" dirty="0" smtClean="0"/>
              <a:t>detergents </a:t>
            </a:r>
            <a:r>
              <a:rPr lang="en-US" altLang="sl-SI" sz="1800" dirty="0"/>
              <a:t>and cosmetics containing dangerous substances,</a:t>
            </a:r>
          </a:p>
          <a:p>
            <a:pPr marL="285750" indent="-285750" algn="l">
              <a:lnSpc>
                <a:spcPct val="90000"/>
              </a:lnSpc>
              <a:buFont typeface="Arial" panose="020B0604020202020204" pitchFamily="34" charset="0"/>
              <a:buChar char="•"/>
            </a:pPr>
            <a:r>
              <a:rPr lang="en-US" altLang="sl-SI" sz="1800" dirty="0" smtClean="0"/>
              <a:t>medicines</a:t>
            </a:r>
            <a:r>
              <a:rPr lang="en-US" altLang="sl-SI" sz="1800" dirty="0"/>
              <a:t>,</a:t>
            </a:r>
          </a:p>
          <a:p>
            <a:pPr marL="285750" indent="-285750" algn="l">
              <a:lnSpc>
                <a:spcPct val="90000"/>
              </a:lnSpc>
              <a:buFont typeface="Arial" panose="020B0604020202020204" pitchFamily="34" charset="0"/>
              <a:buChar char="•"/>
            </a:pPr>
            <a:r>
              <a:rPr lang="en-US" altLang="sl-SI" sz="1800" dirty="0" smtClean="0"/>
              <a:t>neon </a:t>
            </a:r>
            <a:r>
              <a:rPr lang="en-US" altLang="sl-SI" sz="1800" dirty="0"/>
              <a:t>tubes (neon bulbs).</a:t>
            </a:r>
          </a:p>
        </p:txBody>
      </p:sp>
      <p:sp>
        <p:nvSpPr>
          <p:cNvPr id="6" name="Naslov 5">
            <a:extLst>
              <a:ext uri="{FF2B5EF4-FFF2-40B4-BE49-F238E27FC236}">
                <a16:creationId xmlns:a16="http://schemas.microsoft.com/office/drawing/2014/main" id="{2E3EA56B-BEB0-4656-A20B-D15F03B7ACA1}"/>
              </a:ext>
            </a:extLst>
          </p:cNvPr>
          <p:cNvSpPr>
            <a:spLocks noGrp="1"/>
          </p:cNvSpPr>
          <p:nvPr>
            <p:ph type="ctrTitle"/>
          </p:nvPr>
        </p:nvSpPr>
        <p:spPr>
          <a:xfrm>
            <a:off x="0" y="3199622"/>
            <a:ext cx="9144001" cy="819619"/>
          </a:xfrm>
        </p:spPr>
        <p:txBody>
          <a:bodyPr rtlCol="0"/>
          <a:lstStyle/>
          <a:p>
            <a:pPr algn="l"/>
            <a:r>
              <a:rPr lang="sl-SI" dirty="0" smtClean="0"/>
              <a:t> </a:t>
            </a:r>
            <a:r>
              <a:rPr lang="sl-SI" dirty="0"/>
              <a:t>WHAT IS HAZARDOUS </a:t>
            </a:r>
            <a:r>
              <a:rPr lang="sl-SI" dirty="0" smtClean="0"/>
              <a:t>WASTE?</a:t>
            </a:r>
            <a:endParaRPr lang="sl-SI" dirty="0"/>
          </a:p>
        </p:txBody>
      </p:sp>
      <p:sp>
        <p:nvSpPr>
          <p:cNvPr id="5" name="Označba mesta za številko diapozitiva 4">
            <a:extLst>
              <a:ext uri="{FF2B5EF4-FFF2-40B4-BE49-F238E27FC236}">
                <a16:creationId xmlns:a16="http://schemas.microsoft.com/office/drawing/2014/main" id="{3DFB2076-ED27-384F-AA60-C162A455D1CB}"/>
              </a:ext>
            </a:extLst>
          </p:cNvPr>
          <p:cNvSpPr>
            <a:spLocks noGrp="1"/>
          </p:cNvSpPr>
          <p:nvPr>
            <p:ph type="sldNum" sz="quarter" idx="14"/>
          </p:nvPr>
        </p:nvSpPr>
        <p:spPr/>
        <p:txBody>
          <a:bodyPr rtlCol="0"/>
          <a:lstStyle/>
          <a:p>
            <a:pPr rtl="0"/>
            <a:fld id="{19B51A1E-902D-48AF-9020-955120F399B6}" type="slidenum">
              <a:rPr lang="sl-SI" smtClean="0"/>
              <a:pPr rtl="0"/>
              <a:t>2</a:t>
            </a:fld>
            <a:endParaRPr lang="sl-SI" dirty="0"/>
          </a:p>
        </p:txBody>
      </p:sp>
      <p:sp>
        <p:nvSpPr>
          <p:cNvPr id="2" name="AutoShape 2" descr="File:Boletus edulis steinpilz.jpg"/>
          <p:cNvSpPr>
            <a:spLocks noChangeAspect="1" noChangeArrowheads="1"/>
          </p:cNvSpPr>
          <p:nvPr/>
        </p:nvSpPr>
        <p:spPr bwMode="auto">
          <a:xfrm>
            <a:off x="116681" y="748905"/>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sl-SI" sz="1350"/>
          </a:p>
        </p:txBody>
      </p:sp>
      <p:sp>
        <p:nvSpPr>
          <p:cNvPr id="4" name="Pravokotnik 3"/>
          <p:cNvSpPr/>
          <p:nvPr/>
        </p:nvSpPr>
        <p:spPr>
          <a:xfrm>
            <a:off x="6769331" y="5571087"/>
            <a:ext cx="1713635" cy="226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l-SI" sz="1350"/>
          </a:p>
        </p:txBody>
      </p:sp>
      <p:sp>
        <p:nvSpPr>
          <p:cNvPr id="9" name="Pravokotnik 8"/>
          <p:cNvSpPr/>
          <p:nvPr/>
        </p:nvSpPr>
        <p:spPr>
          <a:xfrm>
            <a:off x="6705600" y="6248402"/>
            <a:ext cx="1777364" cy="1693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2054" name="Picture 6" descr="HHW Collection Event (Pacifica) – Flows to 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7391" y="4162852"/>
            <a:ext cx="4676610" cy="24295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ousehold Hazardous Waste | Mesquite, TX - Official Website"/>
          <p:cNvPicPr>
            <a:picLocks noChangeAspect="1" noChangeArrowheads="1"/>
          </p:cNvPicPr>
          <p:nvPr/>
        </p:nvPicPr>
        <p:blipFill>
          <a:blip r:embed="rId4">
            <a:clrChange>
              <a:clrFrom>
                <a:srgbClr val="FCF79C"/>
              </a:clrFrom>
              <a:clrTo>
                <a:srgbClr val="FCF79C">
                  <a:alpha val="0"/>
                </a:srgbClr>
              </a:clrTo>
            </a:clrChange>
            <a:extLst>
              <a:ext uri="{28A0092B-C50C-407E-A947-70E740481C1C}">
                <a14:useLocalDpi xmlns:a14="http://schemas.microsoft.com/office/drawing/2010/main" val="0"/>
              </a:ext>
            </a:extLst>
          </a:blip>
          <a:srcRect/>
          <a:stretch>
            <a:fillRect/>
          </a:stretch>
        </p:blipFill>
        <p:spPr bwMode="auto">
          <a:xfrm>
            <a:off x="4676215" y="235131"/>
            <a:ext cx="4175685" cy="2771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233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CB1D87D-E475-451A-B36C-E4A4F63609C1}"/>
              </a:ext>
            </a:extLst>
          </p:cNvPr>
          <p:cNvSpPr>
            <a:spLocks noGrp="1"/>
          </p:cNvSpPr>
          <p:nvPr>
            <p:ph type="ctrTitle"/>
          </p:nvPr>
        </p:nvSpPr>
        <p:spPr>
          <a:xfrm>
            <a:off x="0" y="5491285"/>
            <a:ext cx="9143999" cy="766010"/>
          </a:xfrm>
        </p:spPr>
        <p:txBody>
          <a:bodyPr rtlCol="0"/>
          <a:lstStyle/>
          <a:p>
            <a:pPr algn="l"/>
            <a:r>
              <a:rPr lang="sl-SI" dirty="0"/>
              <a:t>PRODUCTS CONTAINING HAZARDOUS SUBSTANCES</a:t>
            </a:r>
          </a:p>
        </p:txBody>
      </p:sp>
      <p:sp>
        <p:nvSpPr>
          <p:cNvPr id="4" name="Označba mesta za številko diapozitiva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sl-SI" smtClean="0"/>
              <a:pPr rtl="0"/>
              <a:t>3</a:t>
            </a:fld>
            <a:endParaRPr lang="sl-SI" dirty="0"/>
          </a:p>
        </p:txBody>
      </p:sp>
      <p:pic>
        <p:nvPicPr>
          <p:cNvPr id="30" name="Picture 4" descr="Nevarni odpadki"/>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flipH="1">
            <a:off x="7698376" y="5663757"/>
            <a:ext cx="1833689" cy="131884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POMLADANSKA AKCIJA ZBIRANJA NEVARNIH ODPADKOV | Ksp seza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31" y="150994"/>
            <a:ext cx="8859021" cy="213065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Občina Komenda » » Akcija – kateri nevarni odpadki"/>
          <p:cNvPicPr>
            <a:picLocks noChangeAspect="1" noChangeArrowheads="1"/>
          </p:cNvPicPr>
          <p:nvPr/>
        </p:nvPicPr>
        <p:blipFill rotWithShape="1">
          <a:blip r:embed="rId5">
            <a:extLst>
              <a:ext uri="{28A0092B-C50C-407E-A947-70E740481C1C}">
                <a14:useLocalDpi xmlns:a14="http://schemas.microsoft.com/office/drawing/2010/main" val="0"/>
              </a:ext>
            </a:extLst>
          </a:blip>
          <a:srcRect l="14715" t="10791" r="841" b="40183"/>
          <a:stretch/>
        </p:blipFill>
        <p:spPr bwMode="auto">
          <a:xfrm>
            <a:off x="112031" y="2407828"/>
            <a:ext cx="8897115" cy="257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266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CB1D87D-E475-451A-B36C-E4A4F63609C1}"/>
              </a:ext>
            </a:extLst>
          </p:cNvPr>
          <p:cNvSpPr>
            <a:spLocks noGrp="1"/>
          </p:cNvSpPr>
          <p:nvPr>
            <p:ph type="ctrTitle"/>
          </p:nvPr>
        </p:nvSpPr>
        <p:spPr>
          <a:xfrm>
            <a:off x="1" y="457730"/>
            <a:ext cx="9143999" cy="766010"/>
          </a:xfrm>
        </p:spPr>
        <p:txBody>
          <a:bodyPr rtlCol="0"/>
          <a:lstStyle/>
          <a:p>
            <a:pPr algn="l"/>
            <a:r>
              <a:rPr lang="en-US" dirty="0"/>
              <a:t>WHERE DO WE DISPOSE HAZARDOUS WASTE?</a:t>
            </a:r>
            <a:endParaRPr lang="sl-SI" dirty="0"/>
          </a:p>
        </p:txBody>
      </p:sp>
      <p:sp>
        <p:nvSpPr>
          <p:cNvPr id="4" name="Označba mesta za številko diapozitiva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sl-SI" smtClean="0"/>
              <a:pPr rtl="0"/>
              <a:t>4</a:t>
            </a:fld>
            <a:endParaRPr lang="sl-SI" dirty="0"/>
          </a:p>
        </p:txBody>
      </p:sp>
      <p:pic>
        <p:nvPicPr>
          <p:cNvPr id="30" name="Picture 4" descr="Nevarni odpadki"/>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flipH="1">
            <a:off x="5778007" y="4598570"/>
            <a:ext cx="2599637" cy="1869740"/>
          </a:xfrm>
          <a:prstGeom prst="rect">
            <a:avLst/>
          </a:prstGeom>
          <a:noFill/>
          <a:extLst>
            <a:ext uri="{909E8E84-426E-40DD-AFC4-6F175D3DCCD1}">
              <a14:hiddenFill xmlns:a14="http://schemas.microsoft.com/office/drawing/2010/main">
                <a:solidFill>
                  <a:srgbClr val="FFFFFF"/>
                </a:solidFill>
              </a14:hiddenFill>
            </a:ext>
          </a:extLst>
        </p:spPr>
      </p:pic>
      <p:sp>
        <p:nvSpPr>
          <p:cNvPr id="6" name="Pravokotnik 5"/>
          <p:cNvSpPr/>
          <p:nvPr/>
        </p:nvSpPr>
        <p:spPr>
          <a:xfrm>
            <a:off x="370114" y="1640088"/>
            <a:ext cx="8251372" cy="2462213"/>
          </a:xfrm>
          <a:prstGeom prst="rect">
            <a:avLst/>
          </a:prstGeom>
          <a:noFill/>
        </p:spPr>
        <p:txBody>
          <a:bodyPr wrap="square">
            <a:spAutoFit/>
          </a:bodyPr>
          <a:lstStyle/>
          <a:p>
            <a:pPr marL="342900" indent="-342900" algn="just">
              <a:buFont typeface="Arial" panose="020B0604020202020204" pitchFamily="34" charset="0"/>
              <a:buChar char="•"/>
            </a:pPr>
            <a:r>
              <a:rPr lang="en-US" altLang="sl-SI" sz="2200" dirty="0" smtClean="0"/>
              <a:t>Hazardous </a:t>
            </a:r>
            <a:r>
              <a:rPr lang="en-US" altLang="sl-SI" sz="2200" dirty="0"/>
              <a:t>waste is disposed in special containers, which are placed according to a schedule by the municipal service that takes care of waste management of a place</a:t>
            </a:r>
            <a:r>
              <a:rPr lang="en-US" altLang="sl-SI" sz="2200" dirty="0" smtClean="0"/>
              <a:t>.</a:t>
            </a:r>
            <a:endParaRPr lang="sl-SI" altLang="sl-SI" sz="2200" dirty="0" smtClean="0"/>
          </a:p>
          <a:p>
            <a:pPr algn="just"/>
            <a:endParaRPr lang="en-US" altLang="sl-SI" sz="2200" dirty="0"/>
          </a:p>
          <a:p>
            <a:pPr marL="342900" indent="-342900" algn="just">
              <a:buFont typeface="Arial" panose="020B0604020202020204" pitchFamily="34" charset="0"/>
              <a:buChar char="•"/>
            </a:pPr>
            <a:r>
              <a:rPr lang="en-US" altLang="sl-SI" sz="2200" dirty="0" smtClean="0"/>
              <a:t>Where </a:t>
            </a:r>
            <a:r>
              <a:rPr lang="en-US" altLang="sl-SI" sz="2200" dirty="0"/>
              <a:t>we buy batteries or light bulbs, the store must have a special box where we can dispose used and unusable batteries or light bulbs.</a:t>
            </a:r>
          </a:p>
        </p:txBody>
      </p:sp>
      <p:pic>
        <p:nvPicPr>
          <p:cNvPr id="4098" name="Picture 2" descr="Zbiranje nevarnih odpadkov v Dramljah in na Žepini – poprave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315" y="4369549"/>
            <a:ext cx="4461002" cy="2327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864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CB1D87D-E475-451A-B36C-E4A4F63609C1}"/>
              </a:ext>
            </a:extLst>
          </p:cNvPr>
          <p:cNvSpPr>
            <a:spLocks noGrp="1"/>
          </p:cNvSpPr>
          <p:nvPr>
            <p:ph type="ctrTitle"/>
          </p:nvPr>
        </p:nvSpPr>
        <p:spPr>
          <a:xfrm>
            <a:off x="1" y="457730"/>
            <a:ext cx="9143999" cy="766010"/>
          </a:xfrm>
        </p:spPr>
        <p:txBody>
          <a:bodyPr rtlCol="0">
            <a:normAutofit fontScale="90000"/>
          </a:bodyPr>
          <a:lstStyle/>
          <a:p>
            <a:pPr algn="l"/>
            <a:r>
              <a:rPr lang="sl-SI" dirty="0" smtClean="0"/>
              <a:t> </a:t>
            </a:r>
            <a:r>
              <a:rPr lang="en-US" dirty="0"/>
              <a:t>HOW CAN I REDUCE THE AMOUNT OF HAZARDOUS WASTE?</a:t>
            </a:r>
            <a:endParaRPr lang="sl-SI" dirty="0"/>
          </a:p>
        </p:txBody>
      </p:sp>
      <p:sp>
        <p:nvSpPr>
          <p:cNvPr id="4" name="Označba mesta za številko diapozitiva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sl-SI" smtClean="0"/>
              <a:pPr rtl="0"/>
              <a:t>5</a:t>
            </a:fld>
            <a:endParaRPr lang="sl-SI" dirty="0"/>
          </a:p>
        </p:txBody>
      </p:sp>
      <p:pic>
        <p:nvPicPr>
          <p:cNvPr id="30" name="Picture 4" descr="Nevarni odpadki"/>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flipH="1">
            <a:off x="5778007" y="4598570"/>
            <a:ext cx="2599637" cy="1869740"/>
          </a:xfrm>
          <a:prstGeom prst="rect">
            <a:avLst/>
          </a:prstGeom>
          <a:noFill/>
          <a:extLst>
            <a:ext uri="{909E8E84-426E-40DD-AFC4-6F175D3DCCD1}">
              <a14:hiddenFill xmlns:a14="http://schemas.microsoft.com/office/drawing/2010/main">
                <a:solidFill>
                  <a:srgbClr val="FFFFFF"/>
                </a:solidFill>
              </a14:hiddenFill>
            </a:ext>
          </a:extLst>
        </p:spPr>
      </p:pic>
      <p:sp>
        <p:nvSpPr>
          <p:cNvPr id="6" name="Pravokotnik 5"/>
          <p:cNvSpPr/>
          <p:nvPr/>
        </p:nvSpPr>
        <p:spPr>
          <a:xfrm>
            <a:off x="370114" y="1454566"/>
            <a:ext cx="8251372" cy="2246769"/>
          </a:xfrm>
          <a:prstGeom prst="rect">
            <a:avLst/>
          </a:prstGeom>
        </p:spPr>
        <p:txBody>
          <a:bodyPr wrap="square">
            <a:spAutoFit/>
          </a:bodyPr>
          <a:lstStyle/>
          <a:p>
            <a:pPr marL="342900" indent="-342900">
              <a:buFont typeface="Arial" panose="020B0604020202020204" pitchFamily="34" charset="0"/>
              <a:buChar char="•"/>
            </a:pPr>
            <a:r>
              <a:rPr lang="en-US" altLang="sl-SI" sz="2000" dirty="0" smtClean="0"/>
              <a:t>The </a:t>
            </a:r>
            <a:r>
              <a:rPr lang="en-US" altLang="sl-SI" sz="2000" dirty="0"/>
              <a:t>amount of hazardous waste can already be reduced by shopping, as we can give preference among similar products to those that are not dangerous for the environment or contain less environmentally hazardous substances</a:t>
            </a:r>
            <a:r>
              <a:rPr lang="en-US" altLang="sl-SI" sz="2000" dirty="0" smtClean="0"/>
              <a:t>.</a:t>
            </a:r>
            <a:endParaRPr lang="sl-SI" altLang="sl-SI" sz="2000" dirty="0" smtClean="0"/>
          </a:p>
          <a:p>
            <a:endParaRPr lang="en-US" altLang="sl-SI" sz="2000" dirty="0"/>
          </a:p>
          <a:p>
            <a:pPr marL="342900" indent="-342900">
              <a:buFont typeface="Arial" panose="020B0604020202020204" pitchFamily="34" charset="0"/>
              <a:buChar char="•"/>
            </a:pPr>
            <a:r>
              <a:rPr lang="en-US" altLang="sl-SI" sz="2000" dirty="0" smtClean="0"/>
              <a:t>Symbols </a:t>
            </a:r>
            <a:r>
              <a:rPr lang="en-US" altLang="sl-SI" sz="2000" dirty="0"/>
              <a:t>of hazardous substances can be found on their packaging and are </a:t>
            </a:r>
            <a:r>
              <a:rPr lang="sl-SI" altLang="sl-SI" sz="2000" dirty="0" err="1" smtClean="0"/>
              <a:t>of</a:t>
            </a:r>
            <a:r>
              <a:rPr lang="en-US" altLang="sl-SI" sz="2000" dirty="0" smtClean="0"/>
              <a:t> </a:t>
            </a:r>
            <a:r>
              <a:rPr lang="en-US" altLang="sl-SI" sz="2000" dirty="0"/>
              <a:t>great help in identifying hazardous waste.</a:t>
            </a:r>
          </a:p>
        </p:txBody>
      </p:sp>
      <p:pic>
        <p:nvPicPr>
          <p:cNvPr id="5122" name="Picture 2" descr="NEVARNI ODPADKI | Komunalno stanovanjska družba Ajdovščina d.o.o."/>
          <p:cNvPicPr>
            <a:picLocks noChangeAspect="1" noChangeArrowheads="1"/>
          </p:cNvPicPr>
          <p:nvPr/>
        </p:nvPicPr>
        <p:blipFill rotWithShape="1">
          <a:blip r:embed="rId4">
            <a:extLst>
              <a:ext uri="{28A0092B-C50C-407E-A947-70E740481C1C}">
                <a14:useLocalDpi xmlns:a14="http://schemas.microsoft.com/office/drawing/2010/main" val="0"/>
              </a:ext>
            </a:extLst>
          </a:blip>
          <a:stretch/>
        </p:blipFill>
        <p:spPr bwMode="auto">
          <a:xfrm>
            <a:off x="1325311" y="3921244"/>
            <a:ext cx="3577615" cy="26832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781705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CB1D87D-E475-451A-B36C-E4A4F63609C1}"/>
              </a:ext>
            </a:extLst>
          </p:cNvPr>
          <p:cNvSpPr>
            <a:spLocks noGrp="1"/>
          </p:cNvSpPr>
          <p:nvPr>
            <p:ph type="ctrTitle"/>
          </p:nvPr>
        </p:nvSpPr>
        <p:spPr>
          <a:xfrm>
            <a:off x="1" y="531459"/>
            <a:ext cx="9143999" cy="766010"/>
          </a:xfrm>
        </p:spPr>
        <p:txBody>
          <a:bodyPr rtlCol="0">
            <a:normAutofit/>
          </a:bodyPr>
          <a:lstStyle/>
          <a:p>
            <a:pPr algn="l"/>
            <a:r>
              <a:rPr lang="sl-SI" dirty="0" smtClean="0"/>
              <a:t> </a:t>
            </a:r>
            <a:r>
              <a:rPr lang="sl-SI" dirty="0"/>
              <a:t>LABELS FOR HAZARDOUS WASTE</a:t>
            </a:r>
          </a:p>
        </p:txBody>
      </p:sp>
      <p:sp>
        <p:nvSpPr>
          <p:cNvPr id="4" name="Označba mesta za številko diapozitiva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sl-SI" smtClean="0"/>
              <a:pPr rtl="0"/>
              <a:t>6</a:t>
            </a:fld>
            <a:endParaRPr lang="sl-SI" dirty="0"/>
          </a:p>
        </p:txBody>
      </p:sp>
      <p:pic>
        <p:nvPicPr>
          <p:cNvPr id="8" name="Picture 4" descr="Nevarni odpadki"/>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718920" flipH="1">
            <a:off x="6980719" y="2583630"/>
            <a:ext cx="2162794" cy="155554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ow to Dispose Household Hazardous Waste – Philadelphia Dumpster Rental Br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706" y="1709693"/>
            <a:ext cx="6584860" cy="468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094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CB1D87D-E475-451A-B36C-E4A4F63609C1}"/>
              </a:ext>
            </a:extLst>
          </p:cNvPr>
          <p:cNvSpPr>
            <a:spLocks noGrp="1"/>
          </p:cNvSpPr>
          <p:nvPr>
            <p:ph type="ctrTitle"/>
          </p:nvPr>
        </p:nvSpPr>
        <p:spPr>
          <a:xfrm>
            <a:off x="1" y="531459"/>
            <a:ext cx="9143999" cy="766010"/>
          </a:xfrm>
        </p:spPr>
        <p:txBody>
          <a:bodyPr rtlCol="0">
            <a:normAutofit/>
          </a:bodyPr>
          <a:lstStyle/>
          <a:p>
            <a:pPr algn="l"/>
            <a:r>
              <a:rPr lang="sl-SI" dirty="0" smtClean="0"/>
              <a:t> </a:t>
            </a:r>
            <a:r>
              <a:rPr lang="en-US" dirty="0">
                <a:solidFill>
                  <a:srgbClr val="C00000"/>
                </a:solidFill>
              </a:rPr>
              <a:t>WHAT IS DONE WITH HAZARDOUS WASTE?</a:t>
            </a:r>
            <a:endParaRPr lang="sl-SI" dirty="0"/>
          </a:p>
        </p:txBody>
      </p:sp>
      <p:sp>
        <p:nvSpPr>
          <p:cNvPr id="4" name="Označba mesta za številko diapozitiva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sl-SI" smtClean="0"/>
              <a:pPr rtl="0"/>
              <a:t>7</a:t>
            </a:fld>
            <a:endParaRPr lang="sl-SI" dirty="0"/>
          </a:p>
        </p:txBody>
      </p:sp>
      <p:pic>
        <p:nvPicPr>
          <p:cNvPr id="30" name="Picture 4" descr="Nevarni odpadki"/>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20881080">
            <a:off x="88467" y="4116135"/>
            <a:ext cx="2599637" cy="18697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Nevarni odpadki"/>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718920" flipH="1">
            <a:off x="1806599" y="4948406"/>
            <a:ext cx="2599637" cy="1869740"/>
          </a:xfrm>
          <a:prstGeom prst="rect">
            <a:avLst/>
          </a:prstGeom>
          <a:noFill/>
          <a:extLst>
            <a:ext uri="{909E8E84-426E-40DD-AFC4-6F175D3DCCD1}">
              <a14:hiddenFill xmlns:a14="http://schemas.microsoft.com/office/drawing/2010/main">
                <a:solidFill>
                  <a:srgbClr val="FFFFFF"/>
                </a:solidFill>
              </a14:hiddenFill>
            </a:ext>
          </a:extLst>
        </p:spPr>
      </p:pic>
      <p:sp>
        <p:nvSpPr>
          <p:cNvPr id="3" name="Pravokotnik 2"/>
          <p:cNvSpPr/>
          <p:nvPr/>
        </p:nvSpPr>
        <p:spPr>
          <a:xfrm>
            <a:off x="409302" y="1665381"/>
            <a:ext cx="7663543" cy="2308324"/>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sl-SI" sz="2400" dirty="0" smtClean="0"/>
              <a:t>Some </a:t>
            </a:r>
            <a:r>
              <a:rPr lang="en-US" altLang="sl-SI" sz="2400" dirty="0"/>
              <a:t>waste is processed (oils and thinners),</a:t>
            </a:r>
          </a:p>
          <a:p>
            <a:pPr marL="285750" indent="-285750">
              <a:lnSpc>
                <a:spcPct val="150000"/>
              </a:lnSpc>
              <a:buFont typeface="Arial" panose="020B0604020202020204" pitchFamily="34" charset="0"/>
              <a:buChar char="•"/>
            </a:pPr>
            <a:r>
              <a:rPr lang="en-US" altLang="sl-SI" sz="2400" dirty="0" smtClean="0"/>
              <a:t>some </a:t>
            </a:r>
            <a:r>
              <a:rPr lang="en-US" altLang="sl-SI" sz="2400" dirty="0"/>
              <a:t>is burned (medicines, plant protection products),</a:t>
            </a:r>
          </a:p>
          <a:p>
            <a:pPr marL="285750" indent="-285750">
              <a:lnSpc>
                <a:spcPct val="150000"/>
              </a:lnSpc>
              <a:buFont typeface="Arial" panose="020B0604020202020204" pitchFamily="34" charset="0"/>
              <a:buChar char="•"/>
            </a:pPr>
            <a:r>
              <a:rPr lang="en-US" altLang="sl-SI" sz="2400" dirty="0" smtClean="0"/>
              <a:t>acids </a:t>
            </a:r>
            <a:r>
              <a:rPr lang="en-US" altLang="sl-SI" sz="2400" dirty="0"/>
              <a:t>are neutralized,</a:t>
            </a:r>
          </a:p>
          <a:p>
            <a:pPr marL="285750" indent="-285750">
              <a:lnSpc>
                <a:spcPct val="150000"/>
              </a:lnSpc>
              <a:buFont typeface="Arial" panose="020B0604020202020204" pitchFamily="34" charset="0"/>
              <a:buChar char="•"/>
            </a:pPr>
            <a:r>
              <a:rPr lang="en-US" altLang="sl-SI" sz="2400" dirty="0" smtClean="0"/>
              <a:t>batteries </a:t>
            </a:r>
            <a:r>
              <a:rPr lang="en-US" altLang="sl-SI" sz="2400" dirty="0"/>
              <a:t>are recycled.</a:t>
            </a:r>
          </a:p>
        </p:txBody>
      </p:sp>
      <p:pic>
        <p:nvPicPr>
          <p:cNvPr id="6146" name="Picture 2" descr="China Garbage Recycling Plant Environment Protection Hazardous Waste  Disposal Incinerators - China Pyrolysis Plant, Medical Waste Incinera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2895" y="3137371"/>
            <a:ext cx="3459950" cy="345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829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44"/>
          <p:cNvSpPr txBox="1">
            <a:spLocks noGrp="1"/>
          </p:cNvSpPr>
          <p:nvPr>
            <p:ph type="ctrTitle"/>
          </p:nvPr>
        </p:nvSpPr>
        <p:spPr>
          <a:xfrm>
            <a:off x="0" y="3643990"/>
            <a:ext cx="4655127" cy="1066555"/>
          </a:xfrm>
          <a:prstGeom prst="rect">
            <a:avLst/>
          </a:prstGeom>
          <a:solidFill>
            <a:schemeClr val="dk1"/>
          </a:solidFill>
          <a:ln>
            <a:noFill/>
          </a:ln>
        </p:spPr>
        <p:txBody>
          <a:bodyPr spcFirstLastPara="1" wrap="square" lIns="288000" tIns="0" rIns="432000" bIns="144000" anchor="b" anchorCtr="0">
            <a:noAutofit/>
          </a:bodyPr>
          <a:lstStyle/>
          <a:p>
            <a:pPr marL="0" lvl="0" indent="0" algn="r" rtl="0">
              <a:lnSpc>
                <a:spcPct val="90000"/>
              </a:lnSpc>
              <a:spcBef>
                <a:spcPts val="0"/>
              </a:spcBef>
              <a:spcAft>
                <a:spcPts val="0"/>
              </a:spcAft>
              <a:buClr>
                <a:schemeClr val="lt1"/>
              </a:buClr>
              <a:buSzPts val="3100"/>
              <a:buFont typeface="Rockwell"/>
              <a:buNone/>
            </a:pPr>
            <a:r>
              <a:rPr lang="sl-SI" dirty="0"/>
              <a:t>    </a:t>
            </a:r>
            <a:r>
              <a:rPr lang="sl-SI" dirty="0" smtClean="0"/>
              <a:t>WRITTEN BY:</a:t>
            </a:r>
            <a:endParaRPr dirty="0"/>
          </a:p>
        </p:txBody>
      </p:sp>
      <p:sp>
        <p:nvSpPr>
          <p:cNvPr id="540" name="Google Shape;540;p44"/>
          <p:cNvSpPr txBox="1">
            <a:spLocks noGrp="1"/>
          </p:cNvSpPr>
          <p:nvPr>
            <p:ph type="subTitle" idx="1"/>
          </p:nvPr>
        </p:nvSpPr>
        <p:spPr>
          <a:xfrm>
            <a:off x="1" y="4771798"/>
            <a:ext cx="4655126" cy="2056821"/>
          </a:xfrm>
          <a:prstGeom prst="rect">
            <a:avLst/>
          </a:prstGeom>
          <a:solidFill>
            <a:srgbClr val="262626"/>
          </a:solidFill>
          <a:ln>
            <a:noFill/>
          </a:ln>
        </p:spPr>
        <p:txBody>
          <a:bodyPr spcFirstLastPara="1" wrap="square" lIns="288000" tIns="144000" rIns="432000" bIns="0" anchor="t" anchorCtr="0">
            <a:noAutofit/>
          </a:bodyPr>
          <a:lstStyle/>
          <a:p>
            <a:pPr marL="0" lvl="0" indent="0" algn="r" rtl="0">
              <a:lnSpc>
                <a:spcPct val="150000"/>
              </a:lnSpc>
              <a:spcBef>
                <a:spcPts val="0"/>
              </a:spcBef>
              <a:spcAft>
                <a:spcPts val="0"/>
              </a:spcAft>
              <a:buSzPts val="1500"/>
              <a:buNone/>
            </a:pPr>
            <a:r>
              <a:rPr lang="sl-SI" sz="1800" dirty="0" err="1" smtClean="0"/>
              <a:t>Teachers</a:t>
            </a:r>
            <a:r>
              <a:rPr lang="sl-SI" sz="1800" dirty="0" smtClean="0"/>
              <a:t> </a:t>
            </a:r>
            <a:r>
              <a:rPr lang="sl-SI" sz="1800" dirty="0" err="1" smtClean="0"/>
              <a:t>of</a:t>
            </a:r>
            <a:r>
              <a:rPr lang="sl-SI" sz="1800" dirty="0" smtClean="0"/>
              <a:t> </a:t>
            </a:r>
          </a:p>
          <a:p>
            <a:pPr marL="0" lvl="0" indent="0" algn="r" rtl="0">
              <a:lnSpc>
                <a:spcPct val="150000"/>
              </a:lnSpc>
              <a:spcBef>
                <a:spcPts val="0"/>
              </a:spcBef>
              <a:spcAft>
                <a:spcPts val="0"/>
              </a:spcAft>
              <a:buSzPts val="1500"/>
              <a:buNone/>
            </a:pPr>
            <a:r>
              <a:rPr lang="sl-SI" sz="1800" dirty="0" smtClean="0"/>
              <a:t>OŠ </a:t>
            </a:r>
            <a:r>
              <a:rPr lang="sl-SI" sz="1800" dirty="0"/>
              <a:t>Cvetka Golarja Škofja Loka:</a:t>
            </a:r>
            <a:endParaRPr sz="1800" dirty="0"/>
          </a:p>
          <a:p>
            <a:pPr marL="0" lvl="0" indent="0" algn="r" rtl="0">
              <a:lnSpc>
                <a:spcPct val="150000"/>
              </a:lnSpc>
              <a:spcBef>
                <a:spcPts val="0"/>
              </a:spcBef>
              <a:spcAft>
                <a:spcPts val="0"/>
              </a:spcAft>
              <a:buSzPts val="1500"/>
              <a:buNone/>
            </a:pPr>
            <a:r>
              <a:rPr lang="sl-SI" sz="1800" dirty="0" smtClean="0"/>
              <a:t>MAJDA OVSENEK, Jerneja </a:t>
            </a:r>
            <a:r>
              <a:rPr lang="sl-SI" sz="1800" dirty="0" smtClean="0"/>
              <a:t>Bokal, </a:t>
            </a:r>
            <a:endParaRPr lang="sl-SI" sz="1800" dirty="0" smtClean="0"/>
          </a:p>
          <a:p>
            <a:pPr marL="0" lvl="0" indent="0" algn="r" rtl="0">
              <a:lnSpc>
                <a:spcPct val="150000"/>
              </a:lnSpc>
              <a:spcBef>
                <a:spcPts val="0"/>
              </a:spcBef>
              <a:spcAft>
                <a:spcPts val="0"/>
              </a:spcAft>
              <a:buSzPts val="1500"/>
              <a:buNone/>
            </a:pPr>
            <a:r>
              <a:rPr lang="sl-SI" sz="1800" smtClean="0"/>
              <a:t>Katja grah and</a:t>
            </a:r>
            <a:r>
              <a:rPr lang="sl-SI" sz="1800" dirty="0" smtClean="0"/>
              <a:t> </a:t>
            </a:r>
            <a:r>
              <a:rPr lang="sl-SI" sz="1800" dirty="0" smtClean="0"/>
              <a:t>Nina Granda.</a:t>
            </a:r>
            <a:endParaRPr sz="1800" dirty="0"/>
          </a:p>
          <a:p>
            <a:pPr marL="0" lvl="0" indent="0" algn="r" rtl="0">
              <a:lnSpc>
                <a:spcPct val="150000"/>
              </a:lnSpc>
              <a:spcBef>
                <a:spcPts val="0"/>
              </a:spcBef>
              <a:spcAft>
                <a:spcPts val="0"/>
              </a:spcAft>
              <a:buSzPts val="1500"/>
              <a:buNone/>
            </a:pPr>
            <a:endParaRPr dirty="0"/>
          </a:p>
          <a:p>
            <a:pPr marL="0" lvl="0" indent="0" algn="l" rtl="0">
              <a:lnSpc>
                <a:spcPct val="90000"/>
              </a:lnSpc>
              <a:spcBef>
                <a:spcPts val="750"/>
              </a:spcBef>
              <a:spcAft>
                <a:spcPts val="0"/>
              </a:spcAft>
              <a:buSzPts val="1500"/>
              <a:buNone/>
            </a:pPr>
            <a:endParaRPr dirty="0"/>
          </a:p>
        </p:txBody>
      </p:sp>
      <p:sp>
        <p:nvSpPr>
          <p:cNvPr id="541" name="Google Shape;541;p44"/>
          <p:cNvSpPr>
            <a:spLocks noGrp="1"/>
          </p:cNvSpPr>
          <p:nvPr>
            <p:ph type="sldNum" idx="12"/>
          </p:nvPr>
        </p:nvSpPr>
        <p:spPr>
          <a:prstGeom prst="ellipse">
            <a:avLst/>
          </a:prstGeom>
          <a:noFill/>
          <a:ln w="9525"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lvl="0" indent="0" algn="ctr" rtl="0">
              <a:lnSpc>
                <a:spcPct val="100000"/>
              </a:lnSpc>
              <a:spcBef>
                <a:spcPts val="0"/>
              </a:spcBef>
              <a:spcAft>
                <a:spcPts val="0"/>
              </a:spcAft>
              <a:buSzPts val="900"/>
              <a:buNone/>
            </a:pPr>
            <a:fld id="{00000000-1234-1234-1234-123412341234}" type="slidenum">
              <a:rPr lang="sl-SI"/>
              <a:t>8</a:t>
            </a:fld>
            <a:endParaRPr/>
          </a:p>
        </p:txBody>
      </p:sp>
      <p:sp>
        <p:nvSpPr>
          <p:cNvPr id="543" name="Google Shape;543;p44"/>
          <p:cNvSpPr txBox="1"/>
          <p:nvPr/>
        </p:nvSpPr>
        <p:spPr>
          <a:xfrm>
            <a:off x="3832803" y="1796888"/>
            <a:ext cx="5495925" cy="1558709"/>
          </a:xfrm>
          <a:prstGeom prst="rect">
            <a:avLst/>
          </a:prstGeom>
          <a:noFill/>
          <a:ln>
            <a:noFill/>
          </a:ln>
        </p:spPr>
        <p:txBody>
          <a:bodyPr spcFirstLastPara="1" wrap="square" lIns="432000" tIns="144000" rIns="0" bIns="0" anchor="t" anchorCtr="0">
            <a:noAutofit/>
          </a:bodyPr>
          <a:lstStyle/>
          <a:p>
            <a:pPr marL="0" marR="0" lvl="0" indent="0" algn="ctr" rtl="0">
              <a:lnSpc>
                <a:spcPct val="150000"/>
              </a:lnSpc>
              <a:spcBef>
                <a:spcPts val="750"/>
              </a:spcBef>
              <a:spcAft>
                <a:spcPts val="0"/>
              </a:spcAft>
              <a:buClr>
                <a:schemeClr val="lt1"/>
              </a:buClr>
              <a:buSzPts val="1575"/>
              <a:buFont typeface="Arial"/>
              <a:buNone/>
            </a:pPr>
            <a:r>
              <a:rPr lang="sl-SI" sz="2400" b="1" i="0" u="none" strike="noStrike" cap="none" dirty="0">
                <a:latin typeface="Calibri"/>
                <a:ea typeface="Calibri"/>
                <a:cs typeface="Calibri"/>
                <a:sym typeface="Calibri"/>
              </a:rPr>
              <a:t>“</a:t>
            </a:r>
            <a:r>
              <a:rPr lang="sl-SI" sz="2400" b="1" i="0" u="none" strike="noStrike" cap="none" dirty="0" err="1">
                <a:latin typeface="Calibri"/>
                <a:ea typeface="Calibri"/>
                <a:cs typeface="Calibri"/>
                <a:sym typeface="Calibri"/>
              </a:rPr>
              <a:t>The</a:t>
            </a:r>
            <a:r>
              <a:rPr lang="sl-SI" sz="2400" b="1" i="0" u="none" strike="noStrike" cap="none" dirty="0">
                <a:latin typeface="Calibri"/>
                <a:ea typeface="Calibri"/>
                <a:cs typeface="Calibri"/>
                <a:sym typeface="Calibri"/>
              </a:rPr>
              <a:t> </a:t>
            </a:r>
            <a:r>
              <a:rPr lang="sl-SI" sz="2400" b="1" i="0" u="none" strike="noStrike" cap="none" dirty="0" err="1">
                <a:latin typeface="Calibri"/>
                <a:ea typeface="Calibri"/>
                <a:cs typeface="Calibri"/>
                <a:sym typeface="Calibri"/>
              </a:rPr>
              <a:t>sense</a:t>
            </a:r>
            <a:r>
              <a:rPr lang="sl-SI" sz="2400" b="1" i="0" u="none" strike="noStrike" cap="none" dirty="0">
                <a:latin typeface="Calibri"/>
                <a:ea typeface="Calibri"/>
                <a:cs typeface="Calibri"/>
                <a:sym typeface="Calibri"/>
              </a:rPr>
              <a:t> </a:t>
            </a:r>
            <a:r>
              <a:rPr lang="sl-SI" sz="2400" b="1" i="0" u="none" strike="noStrike" cap="none" dirty="0" err="1">
                <a:latin typeface="Calibri"/>
                <a:ea typeface="Calibri"/>
                <a:cs typeface="Calibri"/>
                <a:sym typeface="Calibri"/>
              </a:rPr>
              <a:t>of</a:t>
            </a:r>
            <a:r>
              <a:rPr lang="sl-SI" sz="2400" b="1" i="0" u="none" strike="noStrike" cap="none" dirty="0">
                <a:latin typeface="Calibri"/>
                <a:ea typeface="Calibri"/>
                <a:cs typeface="Calibri"/>
                <a:sym typeface="Calibri"/>
              </a:rPr>
              <a:t> </a:t>
            </a:r>
            <a:r>
              <a:rPr lang="sl-SI" sz="2400" b="1" i="0" u="none" strike="noStrike" cap="none" dirty="0" err="1">
                <a:latin typeface="Calibri"/>
                <a:ea typeface="Calibri"/>
                <a:cs typeface="Calibri"/>
                <a:sym typeface="Calibri"/>
              </a:rPr>
              <a:t>responsibility</a:t>
            </a:r>
            <a:r>
              <a:rPr lang="sl-SI" sz="2400" b="1" i="0" u="none" strike="noStrike" cap="none" dirty="0">
                <a:latin typeface="Calibri"/>
                <a:ea typeface="Calibri"/>
                <a:cs typeface="Calibri"/>
                <a:sym typeface="Calibri"/>
              </a:rPr>
              <a:t> </a:t>
            </a:r>
            <a:endParaRPr sz="2400" b="1" i="0" u="none" strike="noStrike" cap="none" dirty="0">
              <a:latin typeface="Calibri"/>
              <a:ea typeface="Calibri"/>
              <a:cs typeface="Calibri"/>
              <a:sym typeface="Calibri"/>
            </a:endParaRPr>
          </a:p>
          <a:p>
            <a:pPr marL="0" marR="0" lvl="0" indent="0" algn="ctr" rtl="0">
              <a:lnSpc>
                <a:spcPct val="150000"/>
              </a:lnSpc>
              <a:spcBef>
                <a:spcPts val="750"/>
              </a:spcBef>
              <a:spcAft>
                <a:spcPts val="0"/>
              </a:spcAft>
              <a:buClr>
                <a:schemeClr val="lt1"/>
              </a:buClr>
              <a:buSzPts val="1575"/>
              <a:buFont typeface="Arial"/>
              <a:buNone/>
            </a:pPr>
            <a:r>
              <a:rPr lang="sl-SI" sz="2400" b="1" i="0" u="none" strike="noStrike" cap="none" dirty="0" err="1">
                <a:latin typeface="Calibri"/>
                <a:ea typeface="Calibri"/>
                <a:cs typeface="Calibri"/>
                <a:sym typeface="Calibri"/>
              </a:rPr>
              <a:t>for</a:t>
            </a:r>
            <a:r>
              <a:rPr lang="sl-SI" sz="2400" b="1" i="0" u="none" strike="noStrike" cap="none" dirty="0">
                <a:latin typeface="Calibri"/>
                <a:ea typeface="Calibri"/>
                <a:cs typeface="Calibri"/>
                <a:sym typeface="Calibri"/>
              </a:rPr>
              <a:t> </a:t>
            </a:r>
            <a:r>
              <a:rPr lang="sl-SI" sz="2400" b="1" i="0" u="none" strike="noStrike" cap="none" dirty="0" err="1">
                <a:latin typeface="Calibri"/>
                <a:ea typeface="Calibri"/>
                <a:cs typeface="Calibri"/>
                <a:sym typeface="Calibri"/>
              </a:rPr>
              <a:t>Environment</a:t>
            </a:r>
            <a:r>
              <a:rPr lang="sl-SI" sz="2400" b="1" i="0" u="none" strike="noStrike" cap="none" dirty="0">
                <a:latin typeface="Calibri"/>
                <a:ea typeface="Calibri"/>
                <a:cs typeface="Calibri"/>
                <a:sym typeface="Calibri"/>
              </a:rPr>
              <a:t>”</a:t>
            </a:r>
            <a:endParaRPr sz="2400" b="1" i="0" u="none" strike="noStrike" cap="none" dirty="0">
              <a:latin typeface="Calibri"/>
              <a:ea typeface="Calibri"/>
              <a:cs typeface="Calibri"/>
              <a:sym typeface="Calibri"/>
            </a:endParaRPr>
          </a:p>
        </p:txBody>
      </p:sp>
      <p:pic>
        <p:nvPicPr>
          <p:cNvPr id="544" name="Google Shape;544;p44"/>
          <p:cNvPicPr preferRelativeResize="0"/>
          <p:nvPr/>
        </p:nvPicPr>
        <p:blipFill rotWithShape="1">
          <a:blip r:embed="rId3">
            <a:alphaModFix/>
          </a:blip>
          <a:srcRect/>
          <a:stretch/>
        </p:blipFill>
        <p:spPr>
          <a:xfrm>
            <a:off x="5651074" y="3582737"/>
            <a:ext cx="2529746" cy="1539157"/>
          </a:xfrm>
          <a:prstGeom prst="rect">
            <a:avLst/>
          </a:prstGeom>
          <a:noFill/>
          <a:ln>
            <a:noFill/>
          </a:ln>
        </p:spPr>
      </p:pic>
      <p:pic>
        <p:nvPicPr>
          <p:cNvPr id="545" name="Google Shape;545;p44" descr="Rezultat iskanja slik za erasmus +"/>
          <p:cNvPicPr preferRelativeResize="0"/>
          <p:nvPr/>
        </p:nvPicPr>
        <p:blipFill rotWithShape="1">
          <a:blip r:embed="rId4">
            <a:alphaModFix/>
          </a:blip>
          <a:srcRect/>
          <a:stretch/>
        </p:blipFill>
        <p:spPr>
          <a:xfrm>
            <a:off x="5430981" y="720306"/>
            <a:ext cx="2749839" cy="946181"/>
          </a:xfrm>
          <a:prstGeom prst="rect">
            <a:avLst/>
          </a:prstGeom>
          <a:noFill/>
          <a:ln>
            <a:noFill/>
          </a:ln>
        </p:spPr>
      </p:pic>
      <p:sp>
        <p:nvSpPr>
          <p:cNvPr id="546" name="Google Shape;546;p44"/>
          <p:cNvSpPr/>
          <p:nvPr/>
        </p:nvSpPr>
        <p:spPr>
          <a:xfrm>
            <a:off x="6724073" y="6243782"/>
            <a:ext cx="1754909" cy="1939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47" name="Google Shape;547;p44"/>
          <p:cNvSpPr txBox="1"/>
          <p:nvPr/>
        </p:nvSpPr>
        <p:spPr>
          <a:xfrm>
            <a:off x="5085523" y="5213532"/>
            <a:ext cx="2990483" cy="941658"/>
          </a:xfrm>
          <a:prstGeom prst="rect">
            <a:avLst/>
          </a:prstGeom>
          <a:noFill/>
          <a:ln>
            <a:noFill/>
          </a:ln>
        </p:spPr>
        <p:txBody>
          <a:bodyPr spcFirstLastPara="1" wrap="square" lIns="432000" tIns="144000" rIns="0" bIns="0" anchor="t" anchorCtr="0">
            <a:noAutofit/>
          </a:bodyPr>
          <a:lstStyle/>
          <a:p>
            <a:pPr marL="0" marR="0" lvl="0" indent="0" algn="ctr" rtl="0">
              <a:lnSpc>
                <a:spcPct val="150000"/>
              </a:lnSpc>
              <a:spcBef>
                <a:spcPts val="750"/>
              </a:spcBef>
              <a:spcAft>
                <a:spcPts val="0"/>
              </a:spcAft>
              <a:buClr>
                <a:schemeClr val="lt1"/>
              </a:buClr>
              <a:buSzPts val="1575"/>
              <a:buFont typeface="Arial"/>
              <a:buNone/>
            </a:pPr>
            <a:r>
              <a:rPr lang="sl-SI" sz="1800" b="1" i="0" u="none" strike="noStrike" cap="none" dirty="0" smtClean="0">
                <a:latin typeface="Calibri"/>
                <a:ea typeface="Calibri"/>
                <a:cs typeface="Calibri"/>
                <a:sym typeface="Calibri"/>
              </a:rPr>
              <a:t>November  2020</a:t>
            </a:r>
            <a:endParaRPr sz="1800" b="1" i="0" u="none" strike="noStrike" cap="none" dirty="0">
              <a:latin typeface="Calibri"/>
              <a:ea typeface="Calibri"/>
              <a:cs typeface="Calibri"/>
              <a:sym typeface="Calibri"/>
            </a:endParaRPr>
          </a:p>
        </p:txBody>
      </p:sp>
      <p:pic>
        <p:nvPicPr>
          <p:cNvPr id="548" name="Google Shape;548;p44" descr="Logo"/>
          <p:cNvPicPr preferRelativeResize="0"/>
          <p:nvPr/>
        </p:nvPicPr>
        <p:blipFill rotWithShape="1">
          <a:blip r:embed="rId5">
            <a:alphaModFix/>
          </a:blip>
          <a:srcRect r="54543"/>
          <a:stretch/>
        </p:blipFill>
        <p:spPr>
          <a:xfrm>
            <a:off x="221588" y="3843892"/>
            <a:ext cx="1531000" cy="709058"/>
          </a:xfrm>
          <a:prstGeom prst="rect">
            <a:avLst/>
          </a:prstGeom>
          <a:noFill/>
          <a:ln>
            <a:noFill/>
          </a:ln>
        </p:spPr>
      </p:pic>
      <p:pic>
        <p:nvPicPr>
          <p:cNvPr id="8194" name="Picture 2" descr="Hazardous Waste - East Waste"/>
          <p:cNvPicPr>
            <a:picLocks noGrp="1" noChangeAspect="1" noChangeArrowheads="1"/>
          </p:cNvPicPr>
          <p:nvPr>
            <p:ph type="pic" idx="2"/>
          </p:nvPr>
        </p:nvPicPr>
        <p:blipFill>
          <a:blip r:embed="rId6">
            <a:extLst>
              <a:ext uri="{28A0092B-C50C-407E-A947-70E740481C1C}">
                <a14:useLocalDpi xmlns:a14="http://schemas.microsoft.com/office/drawing/2010/main" val="0"/>
              </a:ext>
            </a:extLst>
          </a:blip>
          <a:srcRect t="3618" b="361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04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Kapljica">
  <a:themeElements>
    <a:clrScheme name="Kapljic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Kapljic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pljic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TM04033925[[fn=Kapljica]]</Template>
  <TotalTime>107</TotalTime>
  <Words>276</Words>
  <Application>Microsoft Office PowerPoint</Application>
  <PresentationFormat>Diaprojekcija na zaslonu (4:3)</PresentationFormat>
  <Paragraphs>57</Paragraphs>
  <Slides>8</Slides>
  <Notes>8</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8</vt:i4>
      </vt:variant>
    </vt:vector>
  </HeadingPairs>
  <TitlesOfParts>
    <vt:vector size="14" baseType="lpstr">
      <vt:lpstr>Arial</vt:lpstr>
      <vt:lpstr>Calibri</vt:lpstr>
      <vt:lpstr>Rockwell</vt:lpstr>
      <vt:lpstr>Times New Roman</vt:lpstr>
      <vt:lpstr>Tw Cen MT</vt:lpstr>
      <vt:lpstr>Kapljica</vt:lpstr>
      <vt:lpstr>HAZARDOUS WASTE</vt:lpstr>
      <vt:lpstr> WHAT IS HAZARDOUS WASTE?</vt:lpstr>
      <vt:lpstr>PRODUCTS CONTAINING HAZARDOUS SUBSTANCES</vt:lpstr>
      <vt:lpstr>WHERE DO WE DISPOSE HAZARDOUS WASTE?</vt:lpstr>
      <vt:lpstr> HOW CAN I REDUCE THE AMOUNT OF HAZARDOUS WASTE?</vt:lpstr>
      <vt:lpstr> LABELS FOR HAZARDOUS WASTE</vt:lpstr>
      <vt:lpstr> WHAT IS DONE WITH HAZARDOUS WASTE?</vt:lpstr>
      <vt:lpstr>    WRITTEN BY: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NEVARNI ODPADKI</dc:title>
  <dc:creator>Uporabnik</dc:creator>
  <cp:lastModifiedBy>Jerneja Bokal</cp:lastModifiedBy>
  <cp:revision>14</cp:revision>
  <dcterms:created xsi:type="dcterms:W3CDTF">2020-11-15T16:18:59Z</dcterms:created>
  <dcterms:modified xsi:type="dcterms:W3CDTF">2020-11-26T08:24:01Z</dcterms:modified>
</cp:coreProperties>
</file>