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sldIdLst>
    <p:sldId id="256" r:id="rId2"/>
    <p:sldId id="257" r:id="rId3"/>
    <p:sldId id="260" r:id="rId4"/>
    <p:sldId id="258" r:id="rId5"/>
    <p:sldId id="259"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Click to edit Master subtitle style</a:t>
            </a:r>
            <a:endParaRPr lang="en-US"/>
          </a:p>
        </p:txBody>
      </p:sp>
      <p:sp>
        <p:nvSpPr>
          <p:cNvPr id="4" name="Date Placeholder 3"/>
          <p:cNvSpPr>
            <a:spLocks noGrp="1"/>
          </p:cNvSpPr>
          <p:nvPr>
            <p:ph type="dt" sz="half" idx="10"/>
          </p:nvPr>
        </p:nvSpPr>
        <p:spPr/>
        <p:txBody>
          <a:bodyPr/>
          <a:lstStyle/>
          <a:p>
            <a:fld id="{5AEEA54C-8A6A-5F40-B1BD-30AB80ADD732}"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278047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5AEEA54C-8A6A-5F40-B1BD-30AB80ADD732}"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154090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5AEEA54C-8A6A-5F40-B1BD-30AB80ADD732}"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361779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5AEEA54C-8A6A-5F40-B1BD-30AB80ADD732}"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157871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Click to edit Master text styles</a:t>
            </a:r>
          </a:p>
        </p:txBody>
      </p:sp>
      <p:sp>
        <p:nvSpPr>
          <p:cNvPr id="4" name="Date Placeholder 3"/>
          <p:cNvSpPr>
            <a:spLocks noGrp="1"/>
          </p:cNvSpPr>
          <p:nvPr>
            <p:ph type="dt" sz="half" idx="10"/>
          </p:nvPr>
        </p:nvSpPr>
        <p:spPr/>
        <p:txBody>
          <a:bodyPr/>
          <a:lstStyle/>
          <a:p>
            <a:fld id="{5AEEA54C-8A6A-5F40-B1BD-30AB80ADD732}"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273467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Date Placeholder 4"/>
          <p:cNvSpPr>
            <a:spLocks noGrp="1"/>
          </p:cNvSpPr>
          <p:nvPr>
            <p:ph type="dt" sz="half" idx="10"/>
          </p:nvPr>
        </p:nvSpPr>
        <p:spPr/>
        <p:txBody>
          <a:bodyPr/>
          <a:lstStyle/>
          <a:p>
            <a:fld id="{5AEEA54C-8A6A-5F40-B1BD-30AB80ADD732}"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245080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7" name="Date Placeholder 6"/>
          <p:cNvSpPr>
            <a:spLocks noGrp="1"/>
          </p:cNvSpPr>
          <p:nvPr>
            <p:ph type="dt" sz="half" idx="10"/>
          </p:nvPr>
        </p:nvSpPr>
        <p:spPr/>
        <p:txBody>
          <a:bodyPr/>
          <a:lstStyle/>
          <a:p>
            <a:fld id="{5AEEA54C-8A6A-5F40-B1BD-30AB80ADD732}"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239804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Date Placeholder 2"/>
          <p:cNvSpPr>
            <a:spLocks noGrp="1"/>
          </p:cNvSpPr>
          <p:nvPr>
            <p:ph type="dt" sz="half" idx="10"/>
          </p:nvPr>
        </p:nvSpPr>
        <p:spPr/>
        <p:txBody>
          <a:bodyPr/>
          <a:lstStyle/>
          <a:p>
            <a:fld id="{5AEEA54C-8A6A-5F40-B1BD-30AB80ADD732}"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235932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A54C-8A6A-5F40-B1BD-30AB80ADD732}"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342273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p:cNvSpPr>
            <a:spLocks noGrp="1"/>
          </p:cNvSpPr>
          <p:nvPr>
            <p:ph type="dt" sz="half" idx="10"/>
          </p:nvPr>
        </p:nvSpPr>
        <p:spPr/>
        <p:txBody>
          <a:bodyPr/>
          <a:lstStyle/>
          <a:p>
            <a:fld id="{5AEEA54C-8A6A-5F40-B1BD-30AB80ADD732}"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165088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p:cNvSpPr>
            <a:spLocks noGrp="1"/>
          </p:cNvSpPr>
          <p:nvPr>
            <p:ph type="dt" sz="half" idx="10"/>
          </p:nvPr>
        </p:nvSpPr>
        <p:spPr/>
        <p:txBody>
          <a:bodyPr/>
          <a:lstStyle/>
          <a:p>
            <a:fld id="{5AEEA54C-8A6A-5F40-B1BD-30AB80ADD732}"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5AF3-34A3-4E4A-883A-226CC8EA5B2B}" type="slidenum">
              <a:rPr lang="en-US" smtClean="0"/>
              <a:t>‹#›</a:t>
            </a:fld>
            <a:endParaRPr lang="en-US"/>
          </a:p>
        </p:txBody>
      </p:sp>
    </p:spTree>
    <p:extLst>
      <p:ext uri="{BB962C8B-B14F-4D97-AF65-F5344CB8AC3E}">
        <p14:creationId xmlns:p14="http://schemas.microsoft.com/office/powerpoint/2010/main" val="298270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EA54C-8A6A-5F40-B1BD-30AB80ADD732}" type="datetimeFigureOut">
              <a:rPr lang="en-US" smtClean="0"/>
              <a:t>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05AF3-34A3-4E4A-883A-226CC8EA5B2B}" type="slidenum">
              <a:rPr lang="en-US" smtClean="0"/>
              <a:t>‹#›</a:t>
            </a:fld>
            <a:endParaRPr lang="en-US"/>
          </a:p>
        </p:txBody>
      </p:sp>
    </p:spTree>
    <p:extLst>
      <p:ext uri="{BB962C8B-B14F-4D97-AF65-F5344CB8AC3E}">
        <p14:creationId xmlns:p14="http://schemas.microsoft.com/office/powerpoint/2010/main" val="5541220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6" y="1945684"/>
            <a:ext cx="8234346" cy="1263258"/>
          </a:xfrm>
        </p:spPr>
        <p:txBody>
          <a:bodyPr>
            <a:normAutofit fontScale="90000"/>
          </a:bodyPr>
          <a:lstStyle/>
          <a:p>
            <a:pPr marL="182880" indent="0">
              <a:buNone/>
            </a:pPr>
            <a:r>
              <a:rPr lang="en-US" dirty="0"/>
              <a:t>Action Aid initiative and exhibition about the environment</a:t>
            </a:r>
          </a:p>
        </p:txBody>
      </p:sp>
      <p:pic>
        <p:nvPicPr>
          <p:cNvPr id="4" name="Picture 3" descr="Action Aid 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3207"/>
            <a:ext cx="9144000" cy="2954960"/>
          </a:xfrm>
          <a:prstGeom prst="rect">
            <a:avLst/>
          </a:prstGeom>
        </p:spPr>
      </p:pic>
      <p:pic>
        <p:nvPicPr>
          <p:cNvPr id="3" name="Picture 2"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143" y="178274"/>
            <a:ext cx="4038600" cy="1247922"/>
          </a:xfrm>
          <a:prstGeom prst="rect">
            <a:avLst/>
          </a:prstGeom>
        </p:spPr>
      </p:pic>
      <p:pic>
        <p:nvPicPr>
          <p:cNvPr id="5" name="Picture 4" descr="erasmus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924"/>
            <a:ext cx="3023513" cy="863861"/>
          </a:xfrm>
          <a:prstGeom prst="rect">
            <a:avLst/>
          </a:prstGeom>
        </p:spPr>
      </p:pic>
      <p:pic>
        <p:nvPicPr>
          <p:cNvPr id="6" name="Picture 5" descr="school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297743" y="127905"/>
            <a:ext cx="1225513" cy="1242021"/>
          </a:xfrm>
          <a:prstGeom prst="rect">
            <a:avLst/>
          </a:prstGeom>
        </p:spPr>
      </p:pic>
      <p:pic>
        <p:nvPicPr>
          <p:cNvPr id="7" name="Picture 6" descr="Unknow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974" y="964091"/>
            <a:ext cx="2024518" cy="675917"/>
          </a:xfrm>
          <a:prstGeom prst="rect">
            <a:avLst/>
          </a:prstGeom>
        </p:spPr>
      </p:pic>
      <p:pic>
        <p:nvPicPr>
          <p:cNvPr id="8" name="Εικόνα 7">
            <a:extLst>
              <a:ext uri="{FF2B5EF4-FFF2-40B4-BE49-F238E27FC236}">
                <a16:creationId xmlns:a16="http://schemas.microsoft.com/office/drawing/2014/main" id="{5BE00024-60C7-4649-928C-252FF9689EA2}"/>
              </a:ext>
            </a:extLst>
          </p:cNvPr>
          <p:cNvPicPr>
            <a:picLocks noChangeAspect="1"/>
          </p:cNvPicPr>
          <p:nvPr/>
        </p:nvPicPr>
        <p:blipFill>
          <a:blip r:embed="rId7"/>
          <a:stretch>
            <a:fillRect/>
          </a:stretch>
        </p:blipFill>
        <p:spPr>
          <a:xfrm>
            <a:off x="190896" y="2478268"/>
            <a:ext cx="1672689" cy="978756"/>
          </a:xfrm>
          <a:prstGeom prst="rect">
            <a:avLst/>
          </a:prstGeom>
        </p:spPr>
      </p:pic>
    </p:spTree>
    <p:extLst>
      <p:ext uri="{BB962C8B-B14F-4D97-AF65-F5344CB8AC3E}">
        <p14:creationId xmlns:p14="http://schemas.microsoft.com/office/powerpoint/2010/main" val="129951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all about?</a:t>
            </a:r>
          </a:p>
        </p:txBody>
      </p:sp>
      <p:sp>
        <p:nvSpPr>
          <p:cNvPr id="3" name="Content Placeholder 2"/>
          <p:cNvSpPr>
            <a:spLocks noGrp="1"/>
          </p:cNvSpPr>
          <p:nvPr>
            <p:ph idx="1"/>
          </p:nvPr>
        </p:nvSpPr>
        <p:spPr>
          <a:xfrm>
            <a:off x="457200" y="1259417"/>
            <a:ext cx="8229600" cy="2420918"/>
          </a:xfrm>
        </p:spPr>
        <p:txBody>
          <a:bodyPr>
            <a:normAutofit fontScale="85000" lnSpcReduction="10000"/>
          </a:bodyPr>
          <a:lstStyle/>
          <a:p>
            <a:pPr marL="45720" indent="0" algn="just">
              <a:buNone/>
            </a:pPr>
            <a:r>
              <a:rPr lang="en-US" dirty="0"/>
              <a:t>Our school actively participated in an exhibition organized by Action Aid in Greece about environmental issues that concern us today. Various schools from all over Greece participated. Students created fanzines (blend of fan &amp; magazine) to share their interest on protecting our planet.</a:t>
            </a:r>
          </a:p>
          <a:p>
            <a:pPr marL="45720" indent="0" algn="just">
              <a:buNone/>
            </a:pPr>
            <a:endParaRPr lang="en-US" dirty="0"/>
          </a:p>
        </p:txBody>
      </p:sp>
      <p:pic>
        <p:nvPicPr>
          <p:cNvPr id="4" name="Picture 3" descr="Action Aid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28" y="3761705"/>
            <a:ext cx="3137505" cy="2979877"/>
          </a:xfrm>
          <a:prstGeom prst="rect">
            <a:avLst/>
          </a:prstGeom>
        </p:spPr>
      </p:pic>
      <p:pic>
        <p:nvPicPr>
          <p:cNvPr id="5" name="Picture 4" descr="Action Ai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0" y="3319513"/>
            <a:ext cx="3289300" cy="3291774"/>
          </a:xfrm>
          <a:prstGeom prst="rect">
            <a:avLst/>
          </a:prstGeom>
        </p:spPr>
      </p:pic>
    </p:spTree>
    <p:extLst>
      <p:ext uri="{BB962C8B-B14F-4D97-AF65-F5344CB8AC3E}">
        <p14:creationId xmlns:p14="http://schemas.microsoft.com/office/powerpoint/2010/main" val="192694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tion Ai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5621">
            <a:off x="311948" y="280726"/>
            <a:ext cx="2718412" cy="3652866"/>
          </a:xfrm>
          <a:prstGeom prst="rect">
            <a:avLst/>
          </a:prstGeom>
        </p:spPr>
      </p:pic>
      <p:pic>
        <p:nvPicPr>
          <p:cNvPr id="5" name="Picture 4" descr="Action Aid 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4890">
            <a:off x="6180925" y="280726"/>
            <a:ext cx="2698994" cy="3626773"/>
          </a:xfrm>
          <a:prstGeom prst="rect">
            <a:avLst/>
          </a:prstGeom>
        </p:spPr>
      </p:pic>
      <p:pic>
        <p:nvPicPr>
          <p:cNvPr id="6" name="Picture 5" descr="Action Aid 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0289">
            <a:off x="3710479" y="280726"/>
            <a:ext cx="2097995" cy="2819181"/>
          </a:xfrm>
          <a:prstGeom prst="rect">
            <a:avLst/>
          </a:prstGeom>
        </p:spPr>
      </p:pic>
      <p:pic>
        <p:nvPicPr>
          <p:cNvPr id="7" name="Picture 6" descr="Action Aid 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2746">
            <a:off x="3297745" y="3452391"/>
            <a:ext cx="2707788" cy="3133599"/>
          </a:xfrm>
          <a:prstGeom prst="rect">
            <a:avLst/>
          </a:prstGeom>
        </p:spPr>
      </p:pic>
    </p:spTree>
    <p:extLst>
      <p:ext uri="{BB962C8B-B14F-4D97-AF65-F5344CB8AC3E}">
        <p14:creationId xmlns:p14="http://schemas.microsoft.com/office/powerpoint/2010/main" val="423328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010"/>
          </a:xfrm>
        </p:spPr>
        <p:txBody>
          <a:bodyPr/>
          <a:lstStyle/>
          <a:p>
            <a:r>
              <a:rPr lang="en-US" dirty="0"/>
              <a:t>Who participated?</a:t>
            </a:r>
          </a:p>
        </p:txBody>
      </p:sp>
      <p:sp>
        <p:nvSpPr>
          <p:cNvPr id="3" name="Content Placeholder 2"/>
          <p:cNvSpPr>
            <a:spLocks noGrp="1"/>
          </p:cNvSpPr>
          <p:nvPr>
            <p:ph idx="1"/>
          </p:nvPr>
        </p:nvSpPr>
        <p:spPr>
          <a:xfrm>
            <a:off x="457200" y="1069648"/>
            <a:ext cx="8229600" cy="5056516"/>
          </a:xfrm>
        </p:spPr>
        <p:txBody>
          <a:bodyPr/>
          <a:lstStyle/>
          <a:p>
            <a:pPr marL="0" indent="0" algn="just">
              <a:buNone/>
            </a:pPr>
            <a:r>
              <a:rPr lang="en-US" dirty="0"/>
              <a:t>The older students of our school were involved in the project. They wrote slogans, made drawings and </a:t>
            </a:r>
            <a:r>
              <a:rPr lang="en-US" dirty="0" err="1"/>
              <a:t>sticked</a:t>
            </a:r>
            <a:r>
              <a:rPr lang="en-US" dirty="0"/>
              <a:t> pictures related to diverse environmental issues.</a:t>
            </a:r>
          </a:p>
        </p:txBody>
      </p:sp>
      <p:pic>
        <p:nvPicPr>
          <p:cNvPr id="4" name="Picture 3" descr="Action Aid 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417" y="3164374"/>
            <a:ext cx="4197383" cy="2735400"/>
          </a:xfrm>
          <a:prstGeom prst="rect">
            <a:avLst/>
          </a:prstGeom>
        </p:spPr>
      </p:pic>
      <p:pic>
        <p:nvPicPr>
          <p:cNvPr id="5" name="Picture 4" descr="Action Aid 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54628"/>
            <a:ext cx="3647201" cy="2735401"/>
          </a:xfrm>
          <a:prstGeom prst="rect">
            <a:avLst/>
          </a:prstGeom>
        </p:spPr>
      </p:pic>
    </p:spTree>
    <p:extLst>
      <p:ext uri="{BB962C8B-B14F-4D97-AF65-F5344CB8AC3E}">
        <p14:creationId xmlns:p14="http://schemas.microsoft.com/office/powerpoint/2010/main" val="241341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will the exhibition be held?</a:t>
            </a:r>
          </a:p>
        </p:txBody>
      </p:sp>
      <p:sp>
        <p:nvSpPr>
          <p:cNvPr id="3" name="Content Placeholder 2"/>
          <p:cNvSpPr>
            <a:spLocks noGrp="1"/>
          </p:cNvSpPr>
          <p:nvPr>
            <p:ph idx="1"/>
          </p:nvPr>
        </p:nvSpPr>
        <p:spPr>
          <a:xfrm>
            <a:off x="457200" y="1203354"/>
            <a:ext cx="8229600" cy="1715892"/>
          </a:xfrm>
        </p:spPr>
        <p:txBody>
          <a:bodyPr>
            <a:normAutofit fontScale="85000" lnSpcReduction="10000"/>
          </a:bodyPr>
          <a:lstStyle/>
          <a:p>
            <a:pPr marL="0" indent="0" algn="just">
              <a:buNone/>
            </a:pPr>
            <a:r>
              <a:rPr lang="en-US" dirty="0"/>
              <a:t>The exhibition at the moment is in our school. It includes more than a hundred fanzines produces by students from schools all over Greece. Next month it will travel to other schools in order to promote and embrace this initiative.</a:t>
            </a:r>
          </a:p>
        </p:txBody>
      </p:sp>
      <p:pic>
        <p:nvPicPr>
          <p:cNvPr id="4" name="Picture 3" descr="Action Aid 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58999"/>
            <a:ext cx="4397921" cy="3298441"/>
          </a:xfrm>
          <a:prstGeom prst="rect">
            <a:avLst/>
          </a:prstGeom>
        </p:spPr>
      </p:pic>
      <p:pic>
        <p:nvPicPr>
          <p:cNvPr id="5" name="Picture 4" descr="Action Aid 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565" y="2919246"/>
            <a:ext cx="3596725" cy="3738194"/>
          </a:xfrm>
          <a:prstGeom prst="rect">
            <a:avLst/>
          </a:prstGeom>
        </p:spPr>
      </p:pic>
    </p:spTree>
    <p:extLst>
      <p:ext uri="{BB962C8B-B14F-4D97-AF65-F5344CB8AC3E}">
        <p14:creationId xmlns:p14="http://schemas.microsoft.com/office/powerpoint/2010/main" val="56100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tion Aid 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0647">
            <a:off x="311950" y="623629"/>
            <a:ext cx="4776716" cy="3582537"/>
          </a:xfrm>
          <a:prstGeom prst="rect">
            <a:avLst/>
          </a:prstGeom>
        </p:spPr>
      </p:pic>
      <p:pic>
        <p:nvPicPr>
          <p:cNvPr id="5" name="Picture 4" descr="Action Aid 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6398">
            <a:off x="5360580" y="2228431"/>
            <a:ext cx="3229672" cy="4339872"/>
          </a:xfrm>
          <a:prstGeom prst="rect">
            <a:avLst/>
          </a:prstGeom>
        </p:spPr>
      </p:pic>
    </p:spTree>
    <p:extLst>
      <p:ext uri="{BB962C8B-B14F-4D97-AF65-F5344CB8AC3E}">
        <p14:creationId xmlns:p14="http://schemas.microsoft.com/office/powerpoint/2010/main" val="3330989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7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2949">
            <a:off x="193569" y="2069654"/>
            <a:ext cx="4627711" cy="3470783"/>
          </a:xfrm>
          <a:prstGeom prst="rect">
            <a:avLst/>
          </a:prstGeom>
        </p:spPr>
      </p:pic>
      <p:pic>
        <p:nvPicPr>
          <p:cNvPr id="5" name="Picture 4" descr="IMG_37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5525">
            <a:off x="4976845" y="334262"/>
            <a:ext cx="4011180" cy="3008385"/>
          </a:xfrm>
          <a:prstGeom prst="rect">
            <a:avLst/>
          </a:prstGeom>
        </p:spPr>
      </p:pic>
    </p:spTree>
    <p:extLst>
      <p:ext uri="{BB962C8B-B14F-4D97-AF65-F5344CB8AC3E}">
        <p14:creationId xmlns:p14="http://schemas.microsoft.com/office/powerpoint/2010/main" val="290317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7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59661">
            <a:off x="111408" y="1189041"/>
            <a:ext cx="3951807" cy="5269076"/>
          </a:xfrm>
          <a:prstGeom prst="rect">
            <a:avLst/>
          </a:prstGeom>
        </p:spPr>
      </p:pic>
      <p:pic>
        <p:nvPicPr>
          <p:cNvPr id="5" name="Picture 4" descr="IMG_3723.JPG"/>
          <p:cNvPicPr>
            <a:picLocks noChangeAspect="1"/>
          </p:cNvPicPr>
          <p:nvPr/>
        </p:nvPicPr>
        <p:blipFill rotWithShape="1">
          <a:blip r:embed="rId3">
            <a:extLst>
              <a:ext uri="{28A0092B-C50C-407E-A947-70E740481C1C}">
                <a14:useLocalDpi xmlns:a14="http://schemas.microsoft.com/office/drawing/2010/main" val="0"/>
              </a:ext>
            </a:extLst>
          </a:blip>
          <a:srcRect l="12851"/>
          <a:stretch/>
        </p:blipFill>
        <p:spPr>
          <a:xfrm rot="386718">
            <a:off x="4411848" y="1782745"/>
            <a:ext cx="4732151" cy="4072460"/>
          </a:xfrm>
          <a:prstGeom prst="rect">
            <a:avLst/>
          </a:prstGeom>
        </p:spPr>
      </p:pic>
    </p:spTree>
    <p:extLst>
      <p:ext uri="{BB962C8B-B14F-4D97-AF65-F5344CB8AC3E}">
        <p14:creationId xmlns:p14="http://schemas.microsoft.com/office/powerpoint/2010/main" val="357504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142</Words>
  <Application>Microsoft Office PowerPoint</Application>
  <PresentationFormat>Προβολή στην οθόνη (4:3)</PresentationFormat>
  <Paragraphs>7</Paragraphs>
  <Slides>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Arial</vt:lpstr>
      <vt:lpstr>Calibri</vt:lpstr>
      <vt:lpstr>Office Theme</vt:lpstr>
      <vt:lpstr>Action Aid initiative and exhibition about the environment</vt:lpstr>
      <vt:lpstr>What is this all about?</vt:lpstr>
      <vt:lpstr>Παρουσίαση του PowerPoint</vt:lpstr>
      <vt:lpstr>Who participated?</vt:lpstr>
      <vt:lpstr>Where will the exhibition be held?</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Aid initiative and exhibition</dc:title>
  <dc:creator>Georgia Psilopanagioti</dc:creator>
  <cp:lastModifiedBy>hp</cp:lastModifiedBy>
  <cp:revision>8</cp:revision>
  <dcterms:created xsi:type="dcterms:W3CDTF">2019-03-03T14:27:55Z</dcterms:created>
  <dcterms:modified xsi:type="dcterms:W3CDTF">2021-03-01T14:57:36Z</dcterms:modified>
</cp:coreProperties>
</file>