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5" autoAdjust="0"/>
  </p:normalViewPr>
  <p:slideViewPr>
    <p:cSldViewPr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E20A-8AAE-4E0A-BC9E-9C918106BAAE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B70-B7CD-4AFC-AF52-D6787DF96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E20A-8AAE-4E0A-BC9E-9C918106BAAE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B70-B7CD-4AFC-AF52-D6787DF96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E20A-8AAE-4E0A-BC9E-9C918106BAAE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B70-B7CD-4AFC-AF52-D6787DF96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E20A-8AAE-4E0A-BC9E-9C918106BAAE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B70-B7CD-4AFC-AF52-D6787DF96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E20A-8AAE-4E0A-BC9E-9C918106BAAE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B70-B7CD-4AFC-AF52-D6787DF96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E20A-8AAE-4E0A-BC9E-9C918106BAAE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B70-B7CD-4AFC-AF52-D6787DF96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E20A-8AAE-4E0A-BC9E-9C918106BAAE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B70-B7CD-4AFC-AF52-D6787DF96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E20A-8AAE-4E0A-BC9E-9C918106BAAE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B70-B7CD-4AFC-AF52-D6787DF96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E20A-8AAE-4E0A-BC9E-9C918106BAAE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B70-B7CD-4AFC-AF52-D6787DF96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E20A-8AAE-4E0A-BC9E-9C918106BAAE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B70-B7CD-4AFC-AF52-D6787DF96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E20A-8AAE-4E0A-BC9E-9C918106BAAE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4B70-B7CD-4AFC-AF52-D6787DF96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2E20A-8AAE-4E0A-BC9E-9C918106BAAE}" type="datetimeFigureOut">
              <a:rPr lang="fr-FR" smtClean="0"/>
              <a:pPr/>
              <a:t>17/09/2015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4B70-B7CD-4AFC-AF52-D6787DF9603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0929"/>
            <a:ext cx="9144000" cy="581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339752" y="2606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err="1" smtClean="0">
                <a:latin typeface="Monotype Corsiva" pitchFamily="66" charset="0"/>
              </a:rPr>
              <a:t>Welcome</a:t>
            </a:r>
            <a:r>
              <a:rPr lang="fr-FR" sz="3600" b="1" u="sng" dirty="0" smtClean="0">
                <a:latin typeface="Monotype Corsiva" pitchFamily="66" charset="0"/>
              </a:rPr>
              <a:t> to Plouzané!</a:t>
            </a:r>
            <a:endParaRPr lang="fr-FR" sz="3600" b="1" u="sn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7984" y="836712"/>
            <a:ext cx="4906888" cy="796950"/>
          </a:xfrm>
        </p:spPr>
        <p:txBody>
          <a:bodyPr>
            <a:normAutofit/>
          </a:bodyPr>
          <a:lstStyle/>
          <a:p>
            <a:r>
              <a:rPr lang="fr-FR" sz="4000" u="sng" dirty="0" smtClean="0">
                <a:latin typeface="Monotype Corsiva" pitchFamily="66" charset="0"/>
              </a:rPr>
              <a:t>Our </a:t>
            </a:r>
            <a:r>
              <a:rPr lang="fr-FR" sz="4000" u="sng" dirty="0" err="1" smtClean="0">
                <a:latin typeface="Monotype Corsiva" pitchFamily="66" charset="0"/>
              </a:rPr>
              <a:t>food</a:t>
            </a:r>
            <a:r>
              <a:rPr lang="fr-FR" sz="4000" u="sng" dirty="0" smtClean="0">
                <a:latin typeface="Monotype Corsiva" pitchFamily="66" charset="0"/>
              </a:rPr>
              <a:t> </a:t>
            </a:r>
            <a:r>
              <a:rPr lang="fr-FR" sz="4000" u="sng" dirty="0" err="1" smtClean="0">
                <a:latin typeface="Monotype Corsiva" pitchFamily="66" charset="0"/>
              </a:rPr>
              <a:t>specialities</a:t>
            </a:r>
            <a:r>
              <a:rPr lang="fr-FR" sz="4000" u="sng" dirty="0" smtClean="0">
                <a:latin typeface="Monotype Corsiva" pitchFamily="66" charset="0"/>
              </a:rPr>
              <a:t>!</a:t>
            </a:r>
            <a:endParaRPr lang="fr-FR" sz="4000" u="sng" dirty="0">
              <a:latin typeface="Monotype Corsiva" pitchFamily="66" charset="0"/>
            </a:endParaRPr>
          </a:p>
        </p:txBody>
      </p:sp>
      <p:pic>
        <p:nvPicPr>
          <p:cNvPr id="4" name="Espace réservé du contenu 3" descr="ob_eb67e1_galette-bretonne-ondine-a-tab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38243" cy="2764904"/>
          </a:xfrm>
        </p:spPr>
      </p:pic>
      <p:pic>
        <p:nvPicPr>
          <p:cNvPr id="6" name="Image 5" descr="6964216.jpg"/>
          <p:cNvPicPr>
            <a:picLocks noChangeAspect="1"/>
          </p:cNvPicPr>
          <p:nvPr/>
        </p:nvPicPr>
        <p:blipFill>
          <a:blip r:embed="rId3" cstate="print"/>
          <a:srcRect l="13470" t="255" r="12821"/>
          <a:stretch>
            <a:fillRect/>
          </a:stretch>
        </p:blipFill>
        <p:spPr>
          <a:xfrm>
            <a:off x="0" y="3501008"/>
            <a:ext cx="4139952" cy="2780928"/>
          </a:xfrm>
          <a:prstGeom prst="rect">
            <a:avLst/>
          </a:prstGeom>
        </p:spPr>
      </p:pic>
      <p:pic>
        <p:nvPicPr>
          <p:cNvPr id="5" name="Image 4" descr="kouign-aman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348880"/>
            <a:ext cx="4660751" cy="24241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15616" y="27809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onotype Corsiva" pitchFamily="66" charset="0"/>
              </a:rPr>
              <a:t>Crêpes blé noir…</a:t>
            </a:r>
            <a:endParaRPr lang="fr-FR" sz="2400" dirty="0">
              <a:latin typeface="Monotype Corsiva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6096" y="479715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Monotype Corsiva" pitchFamily="66" charset="0"/>
              </a:rPr>
              <a:t>Kouign</a:t>
            </a:r>
            <a:r>
              <a:rPr lang="fr-FR" sz="2400" dirty="0" smtClean="0">
                <a:latin typeface="Monotype Corsiva" pitchFamily="66" charset="0"/>
              </a:rPr>
              <a:t> </a:t>
            </a:r>
            <a:r>
              <a:rPr lang="fr-FR" sz="2400" dirty="0" err="1" smtClean="0">
                <a:latin typeface="Monotype Corsiva" pitchFamily="66" charset="0"/>
              </a:rPr>
              <a:t>Amann</a:t>
            </a:r>
            <a:r>
              <a:rPr lang="fr-FR" sz="2400" dirty="0" smtClean="0">
                <a:latin typeface="Monotype Corsiva" pitchFamily="66" charset="0"/>
              </a:rPr>
              <a:t>…</a:t>
            </a:r>
            <a:endParaRPr lang="fr-FR" sz="2400" dirty="0">
              <a:latin typeface="Monotype Corsiva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3648" y="630932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Monotype Corsiva" pitchFamily="66" charset="0"/>
              </a:rPr>
              <a:t>Fishermen</a:t>
            </a:r>
            <a:r>
              <a:rPr lang="fr-FR" sz="2400" dirty="0" smtClean="0">
                <a:latin typeface="Monotype Corsiva" pitchFamily="66" charset="0"/>
              </a:rPr>
              <a:t>…</a:t>
            </a:r>
            <a:endParaRPr lang="fr-FR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608512" cy="1143000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Monotype Corsiva" pitchFamily="66" charset="0"/>
              </a:rPr>
              <a:t>Minou </a:t>
            </a:r>
            <a:r>
              <a:rPr lang="fr-FR" sz="2400" dirty="0" err="1" smtClean="0">
                <a:latin typeface="Monotype Corsiva" pitchFamily="66" charset="0"/>
              </a:rPr>
              <a:t>Headlight</a:t>
            </a:r>
            <a:r>
              <a:rPr lang="fr-FR" sz="2400" dirty="0" smtClean="0">
                <a:latin typeface="Monotype Corsiva" pitchFamily="66" charset="0"/>
              </a:rPr>
              <a:t>… </a:t>
            </a:r>
            <a:endParaRPr lang="fr-FR" sz="2400" dirty="0">
              <a:latin typeface="Monotype Corsiva" pitchFamily="66" charset="0"/>
            </a:endParaRPr>
          </a:p>
        </p:txBody>
      </p:sp>
      <p:pic>
        <p:nvPicPr>
          <p:cNvPr id="4" name="Espace réservé du contenu 3" descr="Phare Min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16632"/>
            <a:ext cx="3312368" cy="2209971"/>
          </a:xfrm>
        </p:spPr>
      </p:pic>
      <p:pic>
        <p:nvPicPr>
          <p:cNvPr id="6" name="Image 5" descr="eglise.jpg"/>
          <p:cNvPicPr>
            <a:picLocks noChangeAspect="1"/>
          </p:cNvPicPr>
          <p:nvPr/>
        </p:nvPicPr>
        <p:blipFill>
          <a:blip r:embed="rId3" cstate="print"/>
          <a:srcRect l="6471" t="6457" r="6978" b="6456"/>
          <a:stretch>
            <a:fillRect/>
          </a:stretch>
        </p:blipFill>
        <p:spPr>
          <a:xfrm>
            <a:off x="2915816" y="2132856"/>
            <a:ext cx="3238502" cy="2520280"/>
          </a:xfrm>
          <a:prstGeom prst="rect">
            <a:avLst/>
          </a:prstGeom>
        </p:spPr>
      </p:pic>
      <p:pic>
        <p:nvPicPr>
          <p:cNvPr id="7" name="Image 6" descr="mairie-de-plouzane-plouzane-1295016742.jpg"/>
          <p:cNvPicPr>
            <a:picLocks noChangeAspect="1"/>
          </p:cNvPicPr>
          <p:nvPr/>
        </p:nvPicPr>
        <p:blipFill>
          <a:blip r:embed="rId4" cstate="print"/>
          <a:srcRect b="16322"/>
          <a:stretch>
            <a:fillRect/>
          </a:stretch>
        </p:blipFill>
        <p:spPr>
          <a:xfrm>
            <a:off x="5508104" y="4562926"/>
            <a:ext cx="3477766" cy="217844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5536" y="335699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onotype Corsiva" pitchFamily="66" charset="0"/>
              </a:rPr>
              <a:t>Plouzané Church…</a:t>
            </a:r>
            <a:endParaRPr lang="fr-FR" sz="2400" dirty="0">
              <a:latin typeface="Monotype Corsiva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0192" y="40770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onotype Corsiva" pitchFamily="66" charset="0"/>
              </a:rPr>
              <a:t>Plouzané City Hall…</a:t>
            </a:r>
            <a:endParaRPr lang="fr-FR" sz="2400" dirty="0">
              <a:latin typeface="Monotype Corsiva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5589240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 smtClean="0">
                <a:latin typeface="Monotype Corsiva" pitchFamily="66" charset="0"/>
              </a:rPr>
              <a:t>Our architectural </a:t>
            </a:r>
            <a:r>
              <a:rPr lang="fr-FR" sz="4000" u="sng" dirty="0" err="1" smtClean="0">
                <a:latin typeface="Monotype Corsiva" pitchFamily="66" charset="0"/>
              </a:rPr>
              <a:t>specialities</a:t>
            </a:r>
            <a:r>
              <a:rPr lang="fr-FR" sz="4000" u="sng" dirty="0" smtClean="0">
                <a:latin typeface="Monotype Corsiva" pitchFamily="66" charset="0"/>
              </a:rPr>
              <a:t>!</a:t>
            </a:r>
            <a:endParaRPr lang="fr-FR" sz="4000" u="sn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3240360" cy="1143000"/>
          </a:xfrm>
        </p:spPr>
        <p:txBody>
          <a:bodyPr>
            <a:normAutofit/>
          </a:bodyPr>
          <a:lstStyle/>
          <a:p>
            <a:r>
              <a:rPr lang="fr-FR" sz="5400" u="sng" dirty="0" smtClean="0">
                <a:latin typeface="Monotype Corsiva" pitchFamily="66" charset="0"/>
              </a:rPr>
              <a:t>Our </a:t>
            </a:r>
            <a:r>
              <a:rPr lang="fr-FR" sz="5400" u="sng" dirty="0" err="1" smtClean="0">
                <a:latin typeface="Monotype Corsiva" pitchFamily="66" charset="0"/>
              </a:rPr>
              <a:t>school</a:t>
            </a:r>
            <a:r>
              <a:rPr lang="fr-FR" sz="5400" u="sng" dirty="0" smtClean="0">
                <a:latin typeface="Monotype Corsiva" pitchFamily="66" charset="0"/>
              </a:rPr>
              <a:t>!</a:t>
            </a:r>
            <a:endParaRPr lang="fr-FR" sz="5400" u="sng" dirty="0">
              <a:latin typeface="Monotype Corsiva" pitchFamily="66" charset="0"/>
            </a:endParaRPr>
          </a:p>
        </p:txBody>
      </p:sp>
      <p:pic>
        <p:nvPicPr>
          <p:cNvPr id="4" name="Espace réservé du contenu 3" descr="college kerall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340768"/>
            <a:ext cx="3456384" cy="1599367"/>
          </a:xfrm>
        </p:spPr>
      </p:pic>
      <p:pic>
        <p:nvPicPr>
          <p:cNvPr id="5" name="Image 4" descr="colleg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852936"/>
            <a:ext cx="3159061" cy="18832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76056" y="19168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Monotype Corsiva" pitchFamily="66" charset="0"/>
              </a:rPr>
              <a:t>Collège…</a:t>
            </a:r>
            <a:endParaRPr lang="fr-FR" sz="3600" dirty="0">
              <a:latin typeface="Monotype Corsiva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7664" y="55172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latin typeface="Monotype Corsiva" pitchFamily="66" charset="0"/>
              </a:rPr>
              <a:t>Kerallan</a:t>
            </a:r>
            <a:r>
              <a:rPr lang="fr-FR" sz="3600" dirty="0" smtClean="0">
                <a:latin typeface="Monotype Corsiva" pitchFamily="66" charset="0"/>
              </a:rPr>
              <a:t>!!</a:t>
            </a:r>
            <a:endParaRPr lang="fr-FR" sz="3600" dirty="0">
              <a:latin typeface="Monotype Corsiva" pitchFamily="66" charset="0"/>
            </a:endParaRPr>
          </a:p>
        </p:txBody>
      </p:sp>
      <p:pic>
        <p:nvPicPr>
          <p:cNvPr id="8" name="Image 7" descr="piste.jpg"/>
          <p:cNvPicPr>
            <a:picLocks noChangeAspect="1"/>
          </p:cNvPicPr>
          <p:nvPr/>
        </p:nvPicPr>
        <p:blipFill>
          <a:blip r:embed="rId4" cstate="print"/>
          <a:srcRect l="3409" t="4543" r="2842" b="4593"/>
          <a:stretch>
            <a:fillRect/>
          </a:stretch>
        </p:blipFill>
        <p:spPr>
          <a:xfrm>
            <a:off x="6012160" y="4581128"/>
            <a:ext cx="3007983" cy="2187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1080120"/>
          </a:xfrm>
        </p:spPr>
        <p:txBody>
          <a:bodyPr/>
          <a:lstStyle/>
          <a:p>
            <a:r>
              <a:rPr lang="fr-FR" u="sng" dirty="0" smtClean="0">
                <a:latin typeface="Monotype Corsiva" pitchFamily="66" charset="0"/>
              </a:rPr>
              <a:t>Our trip in Barcelona last </a:t>
            </a:r>
            <a:r>
              <a:rPr lang="fr-FR" u="sng" dirty="0" err="1" smtClean="0">
                <a:latin typeface="Monotype Corsiva" pitchFamily="66" charset="0"/>
              </a:rPr>
              <a:t>year</a:t>
            </a:r>
            <a:r>
              <a:rPr lang="fr-FR" u="sng" dirty="0" smtClean="0">
                <a:latin typeface="Monotype Corsiva" pitchFamily="66" charset="0"/>
              </a:rPr>
              <a:t>!!</a:t>
            </a:r>
            <a:endParaRPr lang="fr-FR" u="sng" dirty="0">
              <a:latin typeface="Monotype Corsiva" pitchFamily="66" charset="0"/>
            </a:endParaRPr>
          </a:p>
        </p:txBody>
      </p:sp>
      <p:pic>
        <p:nvPicPr>
          <p:cNvPr id="4" name="Espace réservé du contenu 3" descr="barcelon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785324" cy="2520280"/>
          </a:xfrm>
        </p:spPr>
      </p:pic>
      <p:pic>
        <p:nvPicPr>
          <p:cNvPr id="5" name="Image 4" descr="barcelon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4"/>
            <a:ext cx="3816424" cy="5590162"/>
          </a:xfrm>
          <a:prstGeom prst="rect">
            <a:avLst/>
          </a:prstGeom>
        </p:spPr>
      </p:pic>
      <p:pic>
        <p:nvPicPr>
          <p:cNvPr id="6" name="Image 5" descr="barcelone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33056"/>
            <a:ext cx="3779912" cy="2818315"/>
          </a:xfrm>
          <a:prstGeom prst="rect">
            <a:avLst/>
          </a:prstGeom>
        </p:spPr>
      </p:pic>
      <p:pic>
        <p:nvPicPr>
          <p:cNvPr id="7" name="Image 6" descr="drapeau-espag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5233" y="260648"/>
            <a:ext cx="1308767" cy="916137"/>
          </a:xfrm>
          <a:prstGeom prst="rect">
            <a:avLst/>
          </a:prstGeom>
        </p:spPr>
      </p:pic>
      <p:pic>
        <p:nvPicPr>
          <p:cNvPr id="8" name="Image 7" descr="drapeau-espag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0648"/>
            <a:ext cx="1259632" cy="881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i="1" u="sng" dirty="0" smtClean="0">
                <a:latin typeface="Monotype Corsiva" pitchFamily="66" charset="0"/>
              </a:rPr>
              <a:t>Our future trip in London !!</a:t>
            </a:r>
            <a:endParaRPr lang="fr-FR" sz="4000" i="1" u="sng" dirty="0">
              <a:latin typeface="Monotype Corsiva" pitchFamily="66" charset="0"/>
            </a:endParaRPr>
          </a:p>
        </p:txBody>
      </p:sp>
      <p:pic>
        <p:nvPicPr>
          <p:cNvPr id="4" name="Espace réservé du contenu 3" descr="drapeau l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428750" cy="1428750"/>
          </a:xfrm>
        </p:spPr>
      </p:pic>
      <p:pic>
        <p:nvPicPr>
          <p:cNvPr id="5" name="Image 4" descr="drapeau l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5688" y="0"/>
            <a:ext cx="1484784" cy="1484784"/>
          </a:xfrm>
          <a:prstGeom prst="rect">
            <a:avLst/>
          </a:prstGeom>
        </p:spPr>
      </p:pic>
      <p:pic>
        <p:nvPicPr>
          <p:cNvPr id="6" name="Image 5" descr="lodo1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392488" cy="2520280"/>
          </a:xfrm>
          <a:prstGeom prst="rect">
            <a:avLst/>
          </a:prstGeom>
        </p:spPr>
      </p:pic>
      <p:pic>
        <p:nvPicPr>
          <p:cNvPr id="7" name="Image 6" descr="lon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05064"/>
            <a:ext cx="4355976" cy="2605418"/>
          </a:xfrm>
          <a:prstGeom prst="rect">
            <a:avLst/>
          </a:prstGeom>
        </p:spPr>
      </p:pic>
      <p:pic>
        <p:nvPicPr>
          <p:cNvPr id="8" name="Image 7" descr="on3lond3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412776"/>
            <a:ext cx="4104456" cy="2528657"/>
          </a:xfrm>
          <a:prstGeom prst="rect">
            <a:avLst/>
          </a:prstGeom>
        </p:spPr>
      </p:pic>
      <p:pic>
        <p:nvPicPr>
          <p:cNvPr id="9" name="Image 8" descr="ond4ob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4005064"/>
            <a:ext cx="4104456" cy="264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20688" y="836712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i="1" u="sng" dirty="0" err="1" smtClean="0">
                <a:latin typeface="Monotype Corsiva" pitchFamily="66" charset="0"/>
              </a:rPr>
              <a:t>Goodbye</a:t>
            </a:r>
            <a:r>
              <a:rPr lang="fr-FR" sz="4800" i="1" u="sng" dirty="0" smtClean="0">
                <a:latin typeface="Monotype Corsiva" pitchFamily="66" charset="0"/>
              </a:rPr>
              <a:t> </a:t>
            </a:r>
            <a:r>
              <a:rPr lang="fr-FR" sz="4800" i="1" u="sng" dirty="0" err="1" smtClean="0">
                <a:latin typeface="Monotype Corsiva" pitchFamily="66" charset="0"/>
              </a:rPr>
              <a:t>friends</a:t>
            </a:r>
            <a:r>
              <a:rPr lang="fr-FR" sz="4800" i="1" u="sng" dirty="0" smtClean="0">
                <a:latin typeface="Monotype Corsiva" pitchFamily="66" charset="0"/>
              </a:rPr>
              <a:t> !!</a:t>
            </a:r>
            <a:endParaRPr lang="fr-FR" sz="4800" i="1" u="sng" dirty="0">
              <a:latin typeface="Monotype Corsiva" pitchFamily="66" charset="0"/>
            </a:endParaRPr>
          </a:p>
        </p:txBody>
      </p:sp>
      <p:pic>
        <p:nvPicPr>
          <p:cNvPr id="1026" name="Picture 2" descr="http://www.lexilogos.com/images/bzh_g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3240360" cy="2153405"/>
          </a:xfrm>
          <a:prstGeom prst="rect">
            <a:avLst/>
          </a:prstGeom>
          <a:noFill/>
        </p:spPr>
      </p:pic>
      <p:pic>
        <p:nvPicPr>
          <p:cNvPr id="1028" name="Picture 4" descr="http://www.infos-jeunes.fr/sites/default/files/plan/partiretranger_europe_drapeaux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132856"/>
            <a:ext cx="3312368" cy="2749266"/>
          </a:xfrm>
          <a:prstGeom prst="rect">
            <a:avLst/>
          </a:prstGeom>
          <a:noFill/>
        </p:spPr>
      </p:pic>
      <p:pic>
        <p:nvPicPr>
          <p:cNvPr id="1030" name="Picture 6" descr="http://mouves.org/wp-content/uploads/2012/06/Drapeau-Europe-Mouves.jpg"/>
          <p:cNvPicPr>
            <a:picLocks noChangeAspect="1" noChangeArrowheads="1"/>
          </p:cNvPicPr>
          <p:nvPr/>
        </p:nvPicPr>
        <p:blipFill>
          <a:blip r:embed="rId4" cstate="print"/>
          <a:srcRect l="8475"/>
          <a:stretch>
            <a:fillRect/>
          </a:stretch>
        </p:blipFill>
        <p:spPr bwMode="auto">
          <a:xfrm>
            <a:off x="6156176" y="4437112"/>
            <a:ext cx="2736304" cy="2237878"/>
          </a:xfrm>
          <a:prstGeom prst="rect">
            <a:avLst/>
          </a:prstGeom>
          <a:noFill/>
        </p:spPr>
      </p:pic>
      <p:pic>
        <p:nvPicPr>
          <p:cNvPr id="4" name="Image 3" descr="gyicb_çftr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653136"/>
            <a:ext cx="3096344" cy="206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54</Words>
  <Application>Microsoft Office PowerPoint</Application>
  <PresentationFormat>Affichage à l'écran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Our food specialities!</vt:lpstr>
      <vt:lpstr>Minou Headlight… </vt:lpstr>
      <vt:lpstr>Our school!</vt:lpstr>
      <vt:lpstr>Our trip in Barcelona last year!!</vt:lpstr>
      <vt:lpstr>Our future trip in London !!</vt:lpstr>
      <vt:lpstr>Goodbye friends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ines.gramoulle</dc:creator>
  <cp:lastModifiedBy>ines.gramoulle</cp:lastModifiedBy>
  <cp:revision>15</cp:revision>
  <dcterms:created xsi:type="dcterms:W3CDTF">2015-09-10T14:19:57Z</dcterms:created>
  <dcterms:modified xsi:type="dcterms:W3CDTF">2015-09-17T13:19:31Z</dcterms:modified>
</cp:coreProperties>
</file>