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61C2-A425-45BA-B940-922B812CD040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3E84-610A-4D45-9499-722621CBA9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3E84-610A-4D45-9499-722621CBA98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D25C-CD8E-497A-AB61-9CB146A2BCE9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C0D9-AF7A-4C22-A667-67C4461163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/>
          <a:lstStyle/>
          <a:p>
            <a:r>
              <a:rPr lang="fr-FR" b="1" u="sng" dirty="0" smtClean="0">
                <a:solidFill>
                  <a:schemeClr val="accent6"/>
                </a:solidFill>
              </a:rPr>
              <a:t>PLOUZANÉ</a:t>
            </a:r>
            <a:endParaRPr lang="fr-FR" b="1" u="sng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http://www.location-et-vacances.com/cartographie/eo_image.php?coords=-4.62028,48.3822&amp;idcarte=27&amp;idspot=3&amp;label=Plouzan%C3%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816424" cy="3816424"/>
          </a:xfrm>
          <a:prstGeom prst="rect">
            <a:avLst/>
          </a:prstGeom>
          <a:noFill/>
        </p:spPr>
      </p:pic>
      <p:pic>
        <p:nvPicPr>
          <p:cNvPr id="6148" name="Picture 4" descr="http://www.carte-du-monde.net/pays/france/carte-drapeaux-france.jpg"/>
          <p:cNvPicPr>
            <a:picLocks noChangeAspect="1" noChangeArrowheads="1"/>
          </p:cNvPicPr>
          <p:nvPr/>
        </p:nvPicPr>
        <p:blipFill>
          <a:blip r:embed="rId4" cstate="print"/>
          <a:srcRect l="2457" t="3958" r="4504" b="3822"/>
          <a:stretch>
            <a:fillRect/>
          </a:stretch>
        </p:blipFill>
        <p:spPr bwMode="auto">
          <a:xfrm>
            <a:off x="4052348" y="1547524"/>
            <a:ext cx="4856450" cy="4813671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4067944" y="2564904"/>
            <a:ext cx="576064" cy="7920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491900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Hello </a:t>
            </a:r>
            <a:r>
              <a:rPr lang="fr-FR" sz="2400" b="1" dirty="0" err="1" smtClean="0">
                <a:solidFill>
                  <a:srgbClr val="00B050"/>
                </a:solidFill>
              </a:rPr>
              <a:t>we</a:t>
            </a:r>
            <a:r>
              <a:rPr lang="fr-FR" sz="2400" b="1" dirty="0" smtClean="0">
                <a:solidFill>
                  <a:srgbClr val="00B050"/>
                </a:solidFill>
              </a:rPr>
              <a:t> are </a:t>
            </a:r>
            <a:r>
              <a:rPr lang="fr-FR" sz="2400" b="1" dirty="0" err="1" smtClean="0">
                <a:solidFill>
                  <a:srgbClr val="00B050"/>
                </a:solidFill>
              </a:rPr>
              <a:t>students</a:t>
            </a:r>
            <a:r>
              <a:rPr lang="fr-FR" sz="2400" b="1" dirty="0" smtClean="0">
                <a:solidFill>
                  <a:srgbClr val="00B050"/>
                </a:solidFill>
              </a:rPr>
              <a:t> of </a:t>
            </a:r>
            <a:r>
              <a:rPr lang="fr-FR" sz="2400" b="1" dirty="0" err="1" smtClean="0">
                <a:solidFill>
                  <a:srgbClr val="00B050"/>
                </a:solidFill>
              </a:rPr>
              <a:t>Kerallan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school</a:t>
            </a:r>
            <a:r>
              <a:rPr lang="fr-FR" sz="2400" b="1" dirty="0" smtClean="0">
                <a:solidFill>
                  <a:srgbClr val="00B050"/>
                </a:solidFill>
              </a:rPr>
              <a:t>, </a:t>
            </a:r>
            <a:r>
              <a:rPr lang="fr-FR" sz="2400" b="1" dirty="0" err="1" smtClean="0">
                <a:solidFill>
                  <a:srgbClr val="00B050"/>
                </a:solidFill>
              </a:rPr>
              <a:t>it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is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located</a:t>
            </a:r>
            <a:r>
              <a:rPr lang="fr-FR" sz="2400" b="1" dirty="0" smtClean="0">
                <a:solidFill>
                  <a:srgbClr val="00B050"/>
                </a:solidFill>
              </a:rPr>
              <a:t> in Plouzané, France. </a:t>
            </a:r>
            <a:r>
              <a:rPr lang="fr-FR" sz="2400" b="1" dirty="0" smtClean="0">
                <a:solidFill>
                  <a:srgbClr val="00B050"/>
                </a:solidFill>
              </a:rPr>
              <a:t>Our </a:t>
            </a:r>
            <a:r>
              <a:rPr lang="fr-FR" sz="2400" b="1" dirty="0" err="1" smtClean="0">
                <a:solidFill>
                  <a:srgbClr val="00B050"/>
                </a:solidFill>
              </a:rPr>
              <a:t>region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is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called</a:t>
            </a:r>
            <a:r>
              <a:rPr lang="fr-FR" sz="2400" b="1" dirty="0" smtClean="0">
                <a:solidFill>
                  <a:srgbClr val="00B050"/>
                </a:solidFill>
              </a:rPr>
              <a:t> Brittany. </a:t>
            </a:r>
            <a:r>
              <a:rPr lang="fr-FR" sz="2400" b="1" dirty="0" err="1" smtClean="0">
                <a:solidFill>
                  <a:srgbClr val="00B050"/>
                </a:solidFill>
              </a:rPr>
              <a:t>We</a:t>
            </a:r>
            <a:r>
              <a:rPr lang="fr-FR" sz="2400" b="1" dirty="0" smtClean="0">
                <a:solidFill>
                  <a:srgbClr val="00B050"/>
                </a:solidFill>
              </a:rPr>
              <a:t> live </a:t>
            </a:r>
            <a:r>
              <a:rPr lang="fr-FR" sz="2400" b="1" dirty="0" err="1" smtClean="0">
                <a:solidFill>
                  <a:srgbClr val="00B050"/>
                </a:solidFill>
              </a:rPr>
              <a:t>near</a:t>
            </a:r>
            <a:r>
              <a:rPr lang="fr-FR" sz="2400" b="1" dirty="0" smtClean="0">
                <a:solidFill>
                  <a:srgbClr val="00B050"/>
                </a:solidFill>
              </a:rPr>
              <a:t> Atlantic </a:t>
            </a:r>
            <a:r>
              <a:rPr lang="fr-FR" sz="2400" b="1" dirty="0" err="1" smtClean="0">
                <a:solidFill>
                  <a:srgbClr val="00B050"/>
                </a:solidFill>
              </a:rPr>
              <a:t>Ocean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it’s</a:t>
            </a:r>
            <a:r>
              <a:rPr lang="fr-FR" sz="2400" b="1" dirty="0" smtClean="0">
                <a:solidFill>
                  <a:srgbClr val="00B050"/>
                </a:solidFill>
              </a:rPr>
              <a:t> a </a:t>
            </a:r>
            <a:r>
              <a:rPr lang="fr-FR" sz="2400" b="1" dirty="0" err="1" smtClean="0">
                <a:solidFill>
                  <a:srgbClr val="00B050"/>
                </a:solidFill>
              </a:rPr>
              <a:t>raining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</a:rPr>
              <a:t>region</a:t>
            </a:r>
            <a:r>
              <a:rPr lang="fr-FR" sz="2400" b="1" dirty="0" smtClean="0">
                <a:solidFill>
                  <a:srgbClr val="00B050"/>
                </a:solidFill>
              </a:rPr>
              <a:t>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4" name="AutoShape 2" descr="Résultat de recherche d'images pour &quot;logo plouzan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logo plouzan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 descr="téléchar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88640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College Kerallan euro\vue sur la co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256584" cy="2956829"/>
          </a:xfrm>
          <a:prstGeom prst="rect">
            <a:avLst/>
          </a:prstGeom>
          <a:noFill/>
        </p:spPr>
      </p:pic>
      <p:pic>
        <p:nvPicPr>
          <p:cNvPr id="1027" name="Picture 3" descr="E:\College Kerallan euro\batiment A - C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6120680" cy="3442883"/>
          </a:xfrm>
          <a:prstGeom prst="rect">
            <a:avLst/>
          </a:prstGeom>
          <a:noFill/>
        </p:spPr>
      </p:pic>
      <p:pic>
        <p:nvPicPr>
          <p:cNvPr id="1028" name="Picture 4" descr="E:\College Kerallan euro\batiment 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603" y="692696"/>
            <a:ext cx="3476893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College Kerallan euro\Gymnase de Keralla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76664" cy="3361874"/>
          </a:xfrm>
          <a:prstGeom prst="rect">
            <a:avLst/>
          </a:prstGeom>
          <a:noFill/>
        </p:spPr>
      </p:pic>
      <p:pic>
        <p:nvPicPr>
          <p:cNvPr id="2051" name="Picture 3" descr="E:\College Kerallan euro\stade de Kerallan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4917808" cy="2766267"/>
          </a:xfrm>
          <a:prstGeom prst="rect">
            <a:avLst/>
          </a:prstGeom>
          <a:noFill/>
        </p:spPr>
      </p:pic>
      <p:pic>
        <p:nvPicPr>
          <p:cNvPr id="2052" name="Picture 4" descr="E:\College Kerallan euro\stade de Keralla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911419" cy="220017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E:\College Kerallan euro\C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65994"/>
            <a:ext cx="5760640" cy="3240360"/>
          </a:xfrm>
          <a:prstGeom prst="rect">
            <a:avLst/>
          </a:prstGeom>
          <a:noFill/>
        </p:spPr>
      </p:pic>
      <p:pic>
        <p:nvPicPr>
          <p:cNvPr id="3075" name="Picture 3" descr="E:\College Kerallan euro\salle de musiqu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5"/>
            <a:ext cx="5040560" cy="2835316"/>
          </a:xfrm>
          <a:prstGeom prst="rect">
            <a:avLst/>
          </a:prstGeom>
          <a:noFill/>
        </p:spPr>
      </p:pic>
      <p:pic>
        <p:nvPicPr>
          <p:cNvPr id="3076" name="Picture 4" descr="E:\College Kerallan euro\salon près du bure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36712"/>
            <a:ext cx="3672408" cy="20657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u="sng" dirty="0" err="1" smtClean="0">
                <a:solidFill>
                  <a:srgbClr val="00B050"/>
                </a:solidFill>
              </a:rPr>
              <a:t>Specialities</a:t>
            </a:r>
            <a:endParaRPr lang="fr-FR" b="1" i="1" u="sng" dirty="0">
              <a:solidFill>
                <a:srgbClr val="00B050"/>
              </a:solidFill>
            </a:endParaRPr>
          </a:p>
        </p:txBody>
      </p:sp>
      <p:sp>
        <p:nvSpPr>
          <p:cNvPr id="1026" name="AutoShape 2" descr="http://www.nairaland.com/attachments/744932_KFC-Bucket-of-Chicken_pngbf72d2afd4fa045e0673485a6a2b1c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téléchargement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120" y="1988840"/>
            <a:ext cx="3917880" cy="2607171"/>
          </a:xfrm>
          <a:prstGeom prst="rect">
            <a:avLst/>
          </a:prstGeom>
        </p:spPr>
      </p:pic>
      <p:sp>
        <p:nvSpPr>
          <p:cNvPr id="1028" name="AutoShape 4" descr="http://www.sensation-bretagne.com/docs/837-1-sensation-bretagne-plougasnou-kig-ha-farz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sensation-bretagne-plougasnou-kig-ha-farz.jpg"/>
          <p:cNvPicPr>
            <a:picLocks noChangeAspect="1"/>
          </p:cNvPicPr>
          <p:nvPr/>
        </p:nvPicPr>
        <p:blipFill>
          <a:blip r:embed="rId3" cstate="print"/>
          <a:srcRect l="10417"/>
          <a:stretch>
            <a:fillRect/>
          </a:stretch>
        </p:blipFill>
        <p:spPr>
          <a:xfrm>
            <a:off x="395536" y="1412776"/>
            <a:ext cx="3096344" cy="2592288"/>
          </a:xfrm>
          <a:prstGeom prst="rect">
            <a:avLst/>
          </a:prstGeom>
        </p:spPr>
      </p:pic>
      <p:pic>
        <p:nvPicPr>
          <p:cNvPr id="11" name="Image 10" descr="P1014575.jpg"/>
          <p:cNvPicPr>
            <a:picLocks noChangeAspect="1"/>
          </p:cNvPicPr>
          <p:nvPr/>
        </p:nvPicPr>
        <p:blipFill>
          <a:blip r:embed="rId4" cstate="print"/>
          <a:srcRect r="2273" b="9091"/>
          <a:stretch>
            <a:fillRect/>
          </a:stretch>
        </p:blipFill>
        <p:spPr>
          <a:xfrm>
            <a:off x="1403648" y="4221088"/>
            <a:ext cx="3096344" cy="2160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43808" y="332656"/>
            <a:ext cx="3816424" cy="124649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5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KENAVO</a:t>
            </a:r>
            <a:endParaRPr lang="fr-FR" sz="75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télécharge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24944"/>
            <a:ext cx="4287619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</Words>
  <Application>Microsoft Office PowerPoint</Application>
  <PresentationFormat>Affichage à l'écran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PLOUZANÉ</vt:lpstr>
      <vt:lpstr>Diapositive 2</vt:lpstr>
      <vt:lpstr>Diapositive 3</vt:lpstr>
      <vt:lpstr>Diapositive 4</vt:lpstr>
      <vt:lpstr>Specialities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PLOUZANÉ</dc:title>
  <dc:creator>jules.robert</dc:creator>
  <cp:lastModifiedBy>caroline.diraison</cp:lastModifiedBy>
  <cp:revision>17</cp:revision>
  <dcterms:created xsi:type="dcterms:W3CDTF">2015-09-10T14:18:12Z</dcterms:created>
  <dcterms:modified xsi:type="dcterms:W3CDTF">2015-09-17T14:08:03Z</dcterms:modified>
</cp:coreProperties>
</file>