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7F6F-7B05-4FE7-8922-F63C3A402C2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230B-EFA9-47F3-BDEF-9347E167C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571480"/>
            <a:ext cx="4986318" cy="1470025"/>
          </a:xfrm>
        </p:spPr>
        <p:txBody>
          <a:bodyPr/>
          <a:lstStyle/>
          <a:p>
            <a:r>
              <a:rPr lang="en-US" dirty="0" err="1" smtClean="0"/>
              <a:t>Shchors</a:t>
            </a:r>
            <a:r>
              <a:rPr lang="en-US" dirty="0" smtClean="0"/>
              <a:t> District </a:t>
            </a:r>
            <a:r>
              <a:rPr lang="en-US" dirty="0" smtClean="0"/>
              <a:t>Gymnasiu</a:t>
            </a:r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P1080559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26638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_76f255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2780928"/>
            <a:ext cx="4611687" cy="3505200"/>
          </a:xfrm>
          <a:prstGeom prst="rect">
            <a:avLst/>
          </a:prstGeom>
          <a:noFill/>
        </p:spPr>
      </p:pic>
      <p:pic>
        <p:nvPicPr>
          <p:cNvPr id="1026" name="Picture 2" descr="C:\Users\женя\Documents\e-twinning\украин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1034"/>
            <a:ext cx="3143272" cy="235071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2285984" y="500042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0"/>
            <a:ext cx="116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Shchors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5500726" cy="939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Gymnasium Community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250 </a:t>
            </a:r>
            <a:r>
              <a:rPr lang="en-US" dirty="0" smtClean="0"/>
              <a:t>pupils</a:t>
            </a:r>
          </a:p>
          <a:p>
            <a:r>
              <a:rPr lang="en-US" dirty="0" smtClean="0"/>
              <a:t>34 teachers</a:t>
            </a:r>
            <a:endParaRPr lang="ru-RU" dirty="0"/>
          </a:p>
        </p:txBody>
      </p:sp>
      <p:pic>
        <p:nvPicPr>
          <p:cNvPr id="4" name="Рисунок 14" descr="J033633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365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IMG_13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ntitled-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152895" cy="313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290"/>
            <a:ext cx="18933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r>
              <a:rPr lang="en-US" dirty="0" smtClean="0"/>
              <a:t>At the lessons</a:t>
            </a:r>
            <a:endParaRPr lang="ru-RU" dirty="0"/>
          </a:p>
        </p:txBody>
      </p:sp>
      <p:pic>
        <p:nvPicPr>
          <p:cNvPr id="4" name="Рисунок 8" descr="IMG_1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500430" cy="26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IMG_18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IMG_15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00108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125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92880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Foto\P1271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000372"/>
            <a:ext cx="4191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class activities</a:t>
            </a:r>
            <a:endParaRPr lang="ru-RU" dirty="0"/>
          </a:p>
        </p:txBody>
      </p:sp>
      <p:pic>
        <p:nvPicPr>
          <p:cNvPr id="4" name="Picture 3" descr="x_be1a6e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4591062" cy="34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IMG_21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00496" y="1142984"/>
            <a:ext cx="4548181" cy="2998286"/>
          </a:xfrm>
        </p:spPr>
      </p:pic>
      <p:pic>
        <p:nvPicPr>
          <p:cNvPr id="7" name="Рисунок 6" descr="IMG_22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0981" y="4095736"/>
            <a:ext cx="3683019" cy="27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Cossack Kish “</a:t>
            </a:r>
            <a:r>
              <a:rPr lang="en-US" dirty="0" err="1" smtClean="0"/>
              <a:t>Chuprundyr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(Cossack Fortified camp)</a:t>
            </a:r>
            <a:endParaRPr lang="ru-RU" dirty="0"/>
          </a:p>
        </p:txBody>
      </p:sp>
      <p:pic>
        <p:nvPicPr>
          <p:cNvPr id="4" name="Рисунок 7" descr="P109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650332" cy="273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MG_05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4143372" cy="31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62346"/>
            <a:ext cx="4990828" cy="31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Shchors District Gymnasium</vt:lpstr>
      <vt:lpstr>Gymnasium Community</vt:lpstr>
      <vt:lpstr>At the lessons</vt:lpstr>
      <vt:lpstr>After class activities</vt:lpstr>
      <vt:lpstr>Cossack Kish “Chuprundyr” (Cossack Fortified camp)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Shchors District Gymnasiun</dc:title>
  <dc:creator>женя</dc:creator>
  <cp:lastModifiedBy>женя</cp:lastModifiedBy>
  <cp:revision>9</cp:revision>
  <dcterms:created xsi:type="dcterms:W3CDTF">2013-10-11T09:24:43Z</dcterms:created>
  <dcterms:modified xsi:type="dcterms:W3CDTF">2015-09-19T05:06:43Z</dcterms:modified>
</cp:coreProperties>
</file>