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73" r:id="rId6"/>
    <p:sldId id="259" r:id="rId7"/>
    <p:sldId id="265" r:id="rId8"/>
    <p:sldId id="271" r:id="rId9"/>
    <p:sldId id="267" r:id="rId10"/>
    <p:sldId id="268" r:id="rId11"/>
    <p:sldId id="269" r:id="rId12"/>
    <p:sldId id="260" r:id="rId13"/>
    <p:sldId id="275" r:id="rId14"/>
    <p:sldId id="261" r:id="rId15"/>
    <p:sldId id="266" r:id="rId16"/>
    <p:sldId id="262" r:id="rId17"/>
    <p:sldId id="272" r:id="rId18"/>
    <p:sldId id="263" r:id="rId19"/>
    <p:sldId id="26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Camping </a:t>
            </a:r>
            <a:r>
              <a:rPr lang="pl-PL" dirty="0" err="1"/>
              <a:t>experience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Erasmus+ </a:t>
            </a:r>
            <a:r>
              <a:rPr lang="pl-PL" dirty="0" err="1"/>
              <a:t>project</a:t>
            </a:r>
            <a:r>
              <a:rPr lang="pl-PL" dirty="0"/>
              <a:t> </a:t>
            </a:r>
          </a:p>
          <a:p>
            <a:r>
              <a:rPr lang="pl-PL" dirty="0"/>
              <a:t>Learning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outdoor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MI</a:t>
            </a:r>
          </a:p>
        </p:txBody>
      </p:sp>
      <p:pic>
        <p:nvPicPr>
          <p:cNvPr id="4" name="Dua Lipa - Be The 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54261" y="33226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11" b="20911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09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11" b="20911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03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Bodily-Kinesthetic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br>
              <a:rPr lang="en-US" dirty="0"/>
            </a:br>
            <a:r>
              <a:rPr lang="en-US" dirty="0"/>
              <a:t>    </a:t>
            </a:r>
            <a:r>
              <a:rPr lang="pl-PL" sz="1200" dirty="0" err="1"/>
              <a:t>it’s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</a:t>
            </a:r>
            <a:r>
              <a:rPr lang="en-US" sz="1300" dirty="0"/>
              <a:t>Touching, moving, interacting with space</a:t>
            </a:r>
            <a:br>
              <a:rPr lang="en-US" sz="1300" dirty="0"/>
            </a:br>
            <a:r>
              <a:rPr lang="en-US" sz="1300" dirty="0"/>
              <a:t>    Processing knowledge through bodily sensations</a:t>
            </a:r>
            <a:br>
              <a:rPr lang="en-US" sz="1300" dirty="0"/>
            </a:br>
            <a:r>
              <a:rPr lang="pl-PL" sz="1300" dirty="0" err="1"/>
              <a:t>Kinesthetic</a:t>
            </a:r>
            <a:r>
              <a:rPr lang="pl-PL" sz="1300" dirty="0"/>
              <a:t> </a:t>
            </a:r>
            <a:r>
              <a:rPr lang="pl-PL" sz="1300" dirty="0" err="1"/>
              <a:t>intelligence</a:t>
            </a:r>
            <a:endParaRPr lang="pl-PL" sz="1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-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en-US" dirty="0"/>
              <a:t>communicate</a:t>
            </a:r>
            <a:r>
              <a:rPr lang="pl-PL" dirty="0"/>
              <a:t>d</a:t>
            </a:r>
            <a:r>
              <a:rPr lang="en-US" dirty="0"/>
              <a:t> well through body language and physical activity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bodies</a:t>
            </a:r>
            <a:r>
              <a:rPr lang="pl-PL" dirty="0"/>
              <a:t> to </a:t>
            </a:r>
            <a:r>
              <a:rPr lang="pl-PL" dirty="0" err="1"/>
              <a:t>emphasise</a:t>
            </a:r>
            <a:r>
              <a:rPr lang="pl-PL" dirty="0"/>
              <a:t> </a:t>
            </a:r>
            <a:r>
              <a:rPr lang="pl-PL" dirty="0" err="1"/>
              <a:t>certain</a:t>
            </a:r>
            <a:r>
              <a:rPr lang="pl-PL" dirty="0"/>
              <a:t> </a:t>
            </a:r>
            <a:r>
              <a:rPr lang="pl-PL" dirty="0" err="1"/>
              <a:t>sentences</a:t>
            </a:r>
            <a:r>
              <a:rPr lang="pl-PL" dirty="0"/>
              <a:t>, </a:t>
            </a:r>
            <a:r>
              <a:rPr lang="pl-PL" dirty="0" err="1"/>
              <a:t>especially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observing</a:t>
            </a:r>
            <a:r>
              <a:rPr lang="pl-PL" dirty="0"/>
              <a:t> the </a:t>
            </a:r>
            <a:r>
              <a:rPr lang="pl-PL" dirty="0" err="1"/>
              <a:t>wildlife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pl-PL" dirty="0" err="1"/>
              <a:t>gestures</a:t>
            </a:r>
            <a:r>
              <a:rPr lang="pl-PL" dirty="0"/>
              <a:t> to express </a:t>
            </a:r>
            <a:r>
              <a:rPr lang="pl-PL" dirty="0" err="1"/>
              <a:t>ther</a:t>
            </a:r>
            <a:r>
              <a:rPr lang="pl-PL" dirty="0"/>
              <a:t> </a:t>
            </a:r>
            <a:r>
              <a:rPr lang="pl-PL" dirty="0" err="1"/>
              <a:t>views</a:t>
            </a:r>
            <a:r>
              <a:rPr lang="pl-PL" dirty="0"/>
              <a:t>, </a:t>
            </a:r>
            <a:r>
              <a:rPr lang="pl-PL" dirty="0" err="1"/>
              <a:t>opinions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972" y="4079145"/>
            <a:ext cx="10191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412" b="25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93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Visual-</a:t>
            </a:r>
            <a:r>
              <a:rPr lang="pl-PL" dirty="0" err="1"/>
              <a:t>Spatial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br>
              <a:rPr lang="pl-PL" dirty="0"/>
            </a:br>
            <a:r>
              <a:rPr lang="pl-PL" sz="1200" dirty="0" err="1"/>
              <a:t>it’s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</a:t>
            </a:r>
            <a:r>
              <a:rPr lang="pl-PL" sz="1200" dirty="0" err="1"/>
              <a:t>Visualizing</a:t>
            </a:r>
            <a:r>
              <a:rPr lang="pl-PL" sz="1200" dirty="0"/>
              <a:t>, </a:t>
            </a:r>
            <a:r>
              <a:rPr lang="pl-PL" sz="1200" dirty="0" err="1"/>
              <a:t>dreaming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visualise</a:t>
            </a:r>
            <a:r>
              <a:rPr lang="pl-PL" dirty="0"/>
              <a:t> the </a:t>
            </a:r>
            <a:r>
              <a:rPr lang="pl-PL" dirty="0" err="1"/>
              <a:t>activity</a:t>
            </a:r>
            <a:r>
              <a:rPr lang="pl-PL" dirty="0"/>
              <a:t> and </a:t>
            </a:r>
            <a:r>
              <a:rPr lang="pl-PL" dirty="0" err="1"/>
              <a:t>make</a:t>
            </a:r>
            <a:r>
              <a:rPr lang="pl-PL" dirty="0"/>
              <a:t> the </a:t>
            </a:r>
            <a:r>
              <a:rPr lang="pl-PL" dirty="0" err="1"/>
              <a:t>visualisation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imagine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and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act</a:t>
            </a:r>
            <a:r>
              <a:rPr lang="pl-PL" dirty="0"/>
              <a:t> </a:t>
            </a:r>
            <a:r>
              <a:rPr lang="pl-PL" dirty="0" err="1"/>
              <a:t>properly</a:t>
            </a:r>
            <a:r>
              <a:rPr lang="pl-PL" dirty="0"/>
              <a:t> </a:t>
            </a:r>
            <a:r>
              <a:rPr lang="pl-PL" dirty="0" err="1"/>
              <a:t>thanks</a:t>
            </a:r>
            <a:r>
              <a:rPr lang="pl-PL" dirty="0"/>
              <a:t> to </a:t>
            </a:r>
            <a:r>
              <a:rPr lang="pl-PL" dirty="0" err="1"/>
              <a:t>it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mind’s</a:t>
            </a:r>
            <a:r>
              <a:rPr lang="pl-PL" dirty="0"/>
              <a:t> </a:t>
            </a:r>
            <a:r>
              <a:rPr lang="pl-PL" dirty="0" err="1"/>
              <a:t>eye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68" y="3613911"/>
            <a:ext cx="2190940" cy="14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402" b="25402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37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Interpersonal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br>
              <a:rPr lang="en-US" dirty="0"/>
            </a:br>
            <a:r>
              <a:rPr lang="en-US" sz="1300" dirty="0"/>
              <a:t>    </a:t>
            </a:r>
            <a:r>
              <a:rPr lang="pl-PL" sz="1300" dirty="0" err="1"/>
              <a:t>it’s</a:t>
            </a:r>
            <a:r>
              <a:rPr lang="pl-PL" sz="1300" dirty="0"/>
              <a:t> </a:t>
            </a:r>
            <a:r>
              <a:rPr lang="pl-PL" sz="1300" dirty="0" err="1"/>
              <a:t>about</a:t>
            </a:r>
            <a:r>
              <a:rPr lang="pl-PL" sz="1300" dirty="0"/>
              <a:t> </a:t>
            </a:r>
            <a:r>
              <a:rPr lang="en-US" sz="1300" dirty="0"/>
              <a:t>Sharing, comparing, relating</a:t>
            </a:r>
            <a:br>
              <a:rPr lang="en-US" sz="1300" dirty="0"/>
            </a:br>
            <a:r>
              <a:rPr lang="en-US" sz="1300" dirty="0"/>
              <a:t>    Cooperating</a:t>
            </a:r>
            <a:br>
              <a:rPr lang="en-US" sz="1300" dirty="0"/>
            </a:br>
            <a:r>
              <a:rPr lang="en-US" sz="1300" dirty="0"/>
              <a:t>    Interviewing</a:t>
            </a:r>
            <a:br>
              <a:rPr lang="en-US" sz="1300" dirty="0"/>
            </a:br>
            <a:endParaRPr lang="pl-PL" sz="1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interact</a:t>
            </a:r>
            <a:r>
              <a:rPr lang="pl-PL" dirty="0"/>
              <a:t> with the </a:t>
            </a:r>
            <a:r>
              <a:rPr lang="pl-PL" dirty="0" err="1"/>
              <a:t>others</a:t>
            </a:r>
            <a:r>
              <a:rPr lang="pl-PL" dirty="0"/>
              <a:t>; DISCUSS THE </a:t>
            </a:r>
            <a:r>
              <a:rPr lang="pl-PL" dirty="0" err="1"/>
              <a:t>PROBLEMs</a:t>
            </a:r>
            <a:r>
              <a:rPr lang="pl-PL" dirty="0"/>
              <a:t>, MAKE A COMPROMISE;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respect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feelings</a:t>
            </a:r>
            <a:r>
              <a:rPr lang="pl-PL" dirty="0"/>
              <a:t>, </a:t>
            </a:r>
            <a:r>
              <a:rPr lang="pl-PL" dirty="0" err="1"/>
              <a:t>emotions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cooperate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doing</a:t>
            </a:r>
            <a:r>
              <a:rPr lang="pl-PL" dirty="0"/>
              <a:t> the </a:t>
            </a:r>
            <a:r>
              <a:rPr lang="pl-PL" dirty="0" err="1"/>
              <a:t>tasks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en-US" dirty="0" err="1"/>
              <a:t>Underst</a:t>
            </a:r>
            <a:r>
              <a:rPr lang="pl-PL" dirty="0" err="1"/>
              <a:t>ood</a:t>
            </a:r>
            <a:r>
              <a:rPr lang="pl-PL" dirty="0"/>
              <a:t> </a:t>
            </a:r>
            <a:r>
              <a:rPr lang="en-US" dirty="0"/>
              <a:t> and care</a:t>
            </a:r>
            <a:r>
              <a:rPr lang="pl-PL" dirty="0"/>
              <a:t>d </a:t>
            </a:r>
            <a:r>
              <a:rPr lang="en-US" dirty="0"/>
              <a:t>about people and like</a:t>
            </a:r>
            <a:r>
              <a:rPr lang="pl-PL" dirty="0"/>
              <a:t>d</a:t>
            </a:r>
            <a:r>
              <a:rPr lang="en-US" dirty="0"/>
              <a:t> to socialize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work</a:t>
            </a:r>
            <a:r>
              <a:rPr lang="pl-PL" dirty="0"/>
              <a:t> in </a:t>
            </a:r>
            <a:r>
              <a:rPr lang="pl-PL" dirty="0" err="1"/>
              <a:t>groups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18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360" b="2536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14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Intrapersonal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br>
              <a:rPr lang="pl-PL" dirty="0"/>
            </a:br>
            <a:r>
              <a:rPr lang="pl-PL" sz="1200" dirty="0" err="1"/>
              <a:t>it’s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</a:t>
            </a:r>
            <a:r>
              <a:rPr lang="en-US" sz="1200" dirty="0"/>
              <a:t>Working alone on individualized projects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individually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; </a:t>
            </a:r>
            <a:r>
              <a:rPr lang="pl-PL" dirty="0" err="1"/>
              <a:t>preparing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work</a:t>
            </a:r>
            <a:r>
              <a:rPr lang="pl-PL" dirty="0"/>
              <a:t> to </a:t>
            </a:r>
            <a:r>
              <a:rPr lang="pl-PL" dirty="0" err="1"/>
              <a:t>deadlines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en-US" dirty="0"/>
              <a:t>an accurate picture of personal strengths and limitations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55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err="1"/>
              <a:t>Naturalist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br>
              <a:rPr lang="pl-PL" dirty="0"/>
            </a:br>
            <a:r>
              <a:rPr lang="pl-PL" sz="1200" dirty="0" err="1"/>
              <a:t>it’s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</a:t>
            </a:r>
            <a:r>
              <a:rPr lang="en-US" sz="1200" dirty="0"/>
              <a:t>Sensitivity to the world of nature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acted</a:t>
            </a:r>
            <a:r>
              <a:rPr lang="pl-PL" dirty="0"/>
              <a:t> in </a:t>
            </a:r>
            <a:r>
              <a:rPr lang="pl-PL" dirty="0" err="1"/>
              <a:t>nature</a:t>
            </a:r>
            <a:r>
              <a:rPr lang="pl-PL" dirty="0"/>
              <a:t>, </a:t>
            </a:r>
            <a:r>
              <a:rPr lang="pl-PL"/>
              <a:t>learnt</a:t>
            </a:r>
            <a:r>
              <a:rPr lang="pl-PL" dirty="0"/>
              <a:t> a lot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52" y="2367092"/>
            <a:ext cx="4044696" cy="30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Lingustic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br>
              <a:rPr lang="pl-PL" dirty="0"/>
            </a:br>
            <a:r>
              <a:rPr lang="pl-PL" sz="1300" dirty="0"/>
              <a:t>D</a:t>
            </a:r>
            <a:r>
              <a:rPr lang="en-US" sz="1300" dirty="0" err="1"/>
              <a:t>eals</a:t>
            </a:r>
            <a:r>
              <a:rPr lang="en-US" sz="1300" dirty="0"/>
              <a:t> with individuals' ability to understand both spoken and written language, as well as their ability to speak and write themselves</a:t>
            </a:r>
            <a:endParaRPr lang="pl-PL" sz="1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found</a:t>
            </a:r>
            <a:r>
              <a:rPr lang="pl-PL" dirty="0"/>
              <a:t> out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tasks</a:t>
            </a:r>
            <a:r>
              <a:rPr lang="pl-PL" dirty="0"/>
              <a:t> in camping </a:t>
            </a:r>
            <a:r>
              <a:rPr lang="pl-PL" dirty="0" err="1"/>
              <a:t>experience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aims</a:t>
            </a:r>
            <a:r>
              <a:rPr lang="pl-PL" dirty="0"/>
              <a:t> of </a:t>
            </a:r>
            <a:r>
              <a:rPr lang="pl-PL" dirty="0" err="1"/>
              <a:t>it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298" y="3681984"/>
            <a:ext cx="2705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5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11" b="20911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2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176" b="281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36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>
                <a:solidFill>
                  <a:srgbClr val="000000"/>
                </a:solidFill>
                <a:latin typeface="+mn-lt"/>
                <a:ea typeface="Times New Roman" pitchFamily="18" charset="0"/>
                <a:cs typeface="Baskerville SemiBold"/>
              </a:rPr>
              <a:t>MUSICAL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 pitchFamily="18" charset="0"/>
                <a:cs typeface="Baskerville SemiBold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Baskerville SemiBold"/>
              </a:rPr>
              <a:t>intelligence</a:t>
            </a:r>
            <a:br>
              <a:rPr lang="es-ES" sz="1800" b="1" dirty="0">
                <a:latin typeface="Arial" pitchFamily="34" charset="0"/>
              </a:rPr>
            </a:br>
            <a:r>
              <a:rPr lang="pl-PL" sz="1200" dirty="0" err="1">
                <a:latin typeface="Arial" pitchFamily="34" charset="0"/>
              </a:rPr>
              <a:t>it’s</a:t>
            </a:r>
            <a:r>
              <a:rPr lang="pl-PL" sz="1200" dirty="0">
                <a:latin typeface="Arial" pitchFamily="34" charset="0"/>
              </a:rPr>
              <a:t> </a:t>
            </a:r>
            <a:r>
              <a:rPr lang="pl-PL" sz="1200" dirty="0" err="1">
                <a:latin typeface="Arial" pitchFamily="34" charset="0"/>
              </a:rPr>
              <a:t>about</a:t>
            </a:r>
            <a:r>
              <a:rPr lang="pl-PL" sz="1200" dirty="0">
                <a:latin typeface="Arial" pitchFamily="34" charset="0"/>
              </a:rPr>
              <a:t> </a:t>
            </a:r>
            <a:r>
              <a:rPr lang="es-ES" sz="1200" dirty="0">
                <a:latin typeface="Arial" pitchFamily="34" charset="0"/>
              </a:rPr>
              <a:t>rhythm, melody, and sound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chose</a:t>
            </a:r>
            <a:r>
              <a:rPr lang="pl-PL" dirty="0"/>
              <a:t> the </a:t>
            </a:r>
            <a:r>
              <a:rPr lang="pl-PL" dirty="0" err="1"/>
              <a:t>music</a:t>
            </a:r>
            <a:r>
              <a:rPr lang="pl-PL" dirty="0"/>
              <a:t> to </a:t>
            </a:r>
            <a:r>
              <a:rPr lang="pl-PL" dirty="0" err="1"/>
              <a:t>which</a:t>
            </a:r>
            <a:r>
              <a:rPr lang="pl-PL" dirty="0"/>
              <a:t> was </a:t>
            </a:r>
            <a:r>
              <a:rPr lang="pl-PL" dirty="0" err="1"/>
              <a:t>appropiate</a:t>
            </a:r>
            <a:r>
              <a:rPr lang="pl-PL" dirty="0"/>
              <a:t> for  the </a:t>
            </a:r>
            <a:r>
              <a:rPr lang="pl-PL" dirty="0" err="1"/>
              <a:t>atmosphere</a:t>
            </a:r>
            <a:r>
              <a:rPr lang="pl-PL" dirty="0"/>
              <a:t> of the place, </a:t>
            </a:r>
            <a:r>
              <a:rPr lang="pl-PL" dirty="0" err="1"/>
              <a:t>people</a:t>
            </a:r>
            <a:r>
              <a:rPr lang="pl-PL" dirty="0"/>
              <a:t>, </a:t>
            </a:r>
            <a:r>
              <a:rPr lang="pl-PL" dirty="0" err="1"/>
              <a:t>topic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worked</a:t>
            </a:r>
            <a:r>
              <a:rPr lang="pl-PL" dirty="0"/>
              <a:t> with the </a:t>
            </a:r>
            <a:r>
              <a:rPr lang="pl-PL" dirty="0" err="1"/>
              <a:t>music</a:t>
            </a:r>
            <a:r>
              <a:rPr lang="pl-PL" dirty="0"/>
              <a:t> in the </a:t>
            </a:r>
            <a:r>
              <a:rPr lang="pl-PL" dirty="0" err="1"/>
              <a:t>background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15" y="332422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432" b="25432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02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 err="1"/>
              <a:t>Logical</a:t>
            </a:r>
            <a:r>
              <a:rPr lang="pl-PL" dirty="0"/>
              <a:t>-Mathematical </a:t>
            </a:r>
            <a:r>
              <a:rPr lang="pl-PL" dirty="0" err="1"/>
              <a:t>intelligence</a:t>
            </a:r>
            <a:br>
              <a:rPr lang="pl-PL" dirty="0"/>
            </a:br>
            <a:r>
              <a:rPr lang="pl-PL" sz="1300" dirty="0" err="1"/>
              <a:t>it’s</a:t>
            </a:r>
            <a:r>
              <a:rPr lang="pl-PL" sz="1300" dirty="0"/>
              <a:t> </a:t>
            </a:r>
            <a:r>
              <a:rPr lang="pl-PL" sz="1300" dirty="0" err="1"/>
              <a:t>about</a:t>
            </a:r>
            <a:r>
              <a:rPr lang="en-US" sz="1300" dirty="0"/>
              <a:t> Categorizing and classifying</a:t>
            </a:r>
            <a:br>
              <a:rPr lang="en-US" sz="1300" dirty="0"/>
            </a:br>
            <a:r>
              <a:rPr lang="en-US" sz="1300" dirty="0"/>
              <a:t>    working with abstract patterns and relationships.</a:t>
            </a:r>
            <a:br>
              <a:rPr lang="en-US" sz="1300" dirty="0"/>
            </a:br>
            <a:endParaRPr lang="pl-PL" sz="1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en-US" dirty="0"/>
              <a:t>Think conceptually, abstractly, and </a:t>
            </a:r>
            <a:r>
              <a:rPr lang="pl-PL" dirty="0" err="1"/>
              <a:t>were</a:t>
            </a:r>
            <a:r>
              <a:rPr lang="en-US" dirty="0"/>
              <a:t> able to see and explore patterns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plan camping </a:t>
            </a:r>
            <a:r>
              <a:rPr lang="pl-PL" dirty="0" err="1"/>
              <a:t>experience</a:t>
            </a:r>
            <a:r>
              <a:rPr lang="pl-PL" dirty="0"/>
              <a:t>  </a:t>
            </a:r>
            <a:r>
              <a:rPr lang="pl-PL" dirty="0" err="1"/>
              <a:t>carefully</a:t>
            </a:r>
            <a:r>
              <a:rPr lang="pl-PL" dirty="0"/>
              <a:t>-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engaged</a:t>
            </a:r>
            <a:r>
              <a:rPr lang="pl-PL" dirty="0"/>
              <a:t>, </a:t>
            </a:r>
            <a:r>
              <a:rPr lang="pl-PL" dirty="0" err="1"/>
              <a:t>where</a:t>
            </a:r>
            <a:r>
              <a:rPr lang="pl-PL" dirty="0"/>
              <a:t> to go, </a:t>
            </a:r>
            <a:r>
              <a:rPr lang="pl-PL" dirty="0" err="1"/>
              <a:t>when</a:t>
            </a:r>
            <a:r>
              <a:rPr lang="pl-PL" dirty="0"/>
              <a:t>,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share</a:t>
            </a:r>
            <a:r>
              <a:rPr lang="pl-PL" dirty="0"/>
              <a:t> the </a:t>
            </a:r>
            <a:r>
              <a:rPr lang="pl-PL" dirty="0" err="1"/>
              <a:t>tasks</a:t>
            </a:r>
            <a:r>
              <a:rPr lang="pl-PL" dirty="0"/>
              <a:t>….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194552"/>
            <a:ext cx="2759392" cy="13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Camping </a:t>
            </a:r>
            <a:r>
              <a:rPr lang="pl-PL" dirty="0" err="1"/>
              <a:t>experience</a:t>
            </a:r>
            <a:r>
              <a:rPr lang="pl-PL" dirty="0"/>
              <a:t> plan:</a:t>
            </a:r>
            <a:br>
              <a:rPr lang="pl-PL" dirty="0"/>
            </a:br>
            <a:r>
              <a:rPr lang="pl-PL" dirty="0"/>
              <a:t>1. </a:t>
            </a:r>
            <a:r>
              <a:rPr lang="pl-PL" dirty="0" err="1"/>
              <a:t>kayaking</a:t>
            </a:r>
            <a:r>
              <a:rPr lang="pl-PL" dirty="0"/>
              <a:t>;</a:t>
            </a:r>
            <a:br>
              <a:rPr lang="pl-PL" dirty="0"/>
            </a:br>
            <a:r>
              <a:rPr lang="pl-PL" dirty="0"/>
              <a:t>2. </a:t>
            </a:r>
            <a:r>
              <a:rPr lang="pl-PL" dirty="0" err="1"/>
              <a:t>observing</a:t>
            </a:r>
            <a:r>
              <a:rPr lang="pl-PL" dirty="0"/>
              <a:t> the </a:t>
            </a:r>
            <a:r>
              <a:rPr lang="pl-PL" dirty="0" err="1"/>
              <a:t>nature</a:t>
            </a:r>
            <a:r>
              <a:rPr lang="pl-PL" dirty="0"/>
              <a:t> – </a:t>
            </a:r>
            <a:r>
              <a:rPr lang="pl-PL" dirty="0" err="1"/>
              <a:t>wildlife</a:t>
            </a:r>
            <a:r>
              <a:rPr lang="pl-PL" dirty="0"/>
              <a:t>, </a:t>
            </a:r>
            <a:r>
              <a:rPr lang="pl-PL" dirty="0" err="1"/>
              <a:t>weather</a:t>
            </a:r>
            <a:r>
              <a:rPr lang="pl-PL" dirty="0"/>
              <a:t>, </a:t>
            </a:r>
            <a:r>
              <a:rPr lang="pl-PL" dirty="0" err="1"/>
              <a:t>sky</a:t>
            </a:r>
            <a:r>
              <a:rPr lang="pl-PL" dirty="0"/>
              <a:t>;</a:t>
            </a:r>
            <a:br>
              <a:rPr lang="pl-PL" dirty="0"/>
            </a:br>
            <a:r>
              <a:rPr lang="pl-PL" dirty="0"/>
              <a:t>3. </a:t>
            </a:r>
            <a:r>
              <a:rPr lang="pl-PL" dirty="0" err="1"/>
              <a:t>geography</a:t>
            </a:r>
            <a:r>
              <a:rPr lang="pl-PL" dirty="0"/>
              <a:t>’ </a:t>
            </a:r>
            <a:r>
              <a:rPr lang="pl-PL" dirty="0" err="1"/>
              <a:t>issues</a:t>
            </a:r>
            <a:r>
              <a:rPr lang="pl-PL" dirty="0"/>
              <a:t> – </a:t>
            </a:r>
            <a:r>
              <a:rPr lang="pl-PL" dirty="0" err="1"/>
              <a:t>geographical</a:t>
            </a:r>
            <a:r>
              <a:rPr lang="pl-PL" dirty="0"/>
              <a:t> </a:t>
            </a:r>
            <a:r>
              <a:rPr lang="pl-PL" dirty="0" err="1"/>
              <a:t>location</a:t>
            </a:r>
            <a:r>
              <a:rPr lang="pl-PL" dirty="0"/>
              <a:t>, </a:t>
            </a:r>
            <a:r>
              <a:rPr lang="pl-PL" dirty="0" err="1"/>
              <a:t>gps</a:t>
            </a:r>
            <a:r>
              <a:rPr lang="pl-PL" dirty="0"/>
              <a:t>;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Project team was </a:t>
            </a:r>
            <a:r>
              <a:rPr lang="pl-PL" dirty="0" err="1"/>
              <a:t>divided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for: </a:t>
            </a:r>
            <a:r>
              <a:rPr lang="pl-PL" dirty="0" err="1"/>
              <a:t>taking</a:t>
            </a:r>
            <a:r>
              <a:rPr lang="pl-PL" dirty="0"/>
              <a:t> </a:t>
            </a:r>
            <a:r>
              <a:rPr lang="pl-PL" dirty="0" err="1"/>
              <a:t>pictures</a:t>
            </a:r>
            <a:r>
              <a:rPr lang="pl-PL" dirty="0"/>
              <a:t>, </a:t>
            </a:r>
            <a:r>
              <a:rPr lang="pl-PL" dirty="0" err="1"/>
              <a:t>filming</a:t>
            </a:r>
            <a:r>
              <a:rPr lang="pl-PL" dirty="0"/>
              <a:t>,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observations</a:t>
            </a:r>
            <a:r>
              <a:rPr lang="pl-PL" dirty="0"/>
              <a:t> (with notes)and </a:t>
            </a:r>
            <a:r>
              <a:rPr lang="pl-PL" dirty="0" err="1"/>
              <a:t>creating</a:t>
            </a:r>
            <a:r>
              <a:rPr lang="pl-PL" dirty="0"/>
              <a:t> the camping </a:t>
            </a:r>
            <a:r>
              <a:rPr lang="pl-PL" dirty="0" err="1"/>
              <a:t>diary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07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395" b="2539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35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11" b="20911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3655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162</TotalTime>
  <Words>319</Words>
  <Application>Microsoft Office PowerPoint</Application>
  <PresentationFormat>Panoramiczny</PresentationFormat>
  <Paragraphs>34</Paragraphs>
  <Slides>20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Baskerville SemiBold</vt:lpstr>
      <vt:lpstr>Times New Roman</vt:lpstr>
      <vt:lpstr>Tw Cen MT</vt:lpstr>
      <vt:lpstr>Kropla</vt:lpstr>
      <vt:lpstr>Camping experience</vt:lpstr>
      <vt:lpstr>Lingustic intelligence Deals with individuals' ability to understand both spoken and written language, as well as their ability to speak and write themselves</vt:lpstr>
      <vt:lpstr>Prezentacja programu PowerPoint</vt:lpstr>
      <vt:lpstr>MUSICAL intelligence it’s about rhythm, melody, and sound</vt:lpstr>
      <vt:lpstr>Prezentacja programu PowerPoint</vt:lpstr>
      <vt:lpstr> Logical-Mathematical intelligence it’s about Categorizing and classifying     working with abstract patterns and relationships. </vt:lpstr>
      <vt:lpstr>Camping experience plan: 1. kayaking; 2. observing the nature – wildlife, weather, sky; 3. geography’ issues – geographical location, gps;</vt:lpstr>
      <vt:lpstr>Prezentacja programu PowerPoint</vt:lpstr>
      <vt:lpstr>Prezentacja programu PowerPoint</vt:lpstr>
      <vt:lpstr>Prezentacja programu PowerPoint</vt:lpstr>
      <vt:lpstr>Prezentacja programu PowerPoint</vt:lpstr>
      <vt:lpstr>Bodily-Kinesthetic intelligence     it’s about Touching, moving, interacting with space     Processing knowledge through bodily sensations Kinesthetic intelligence</vt:lpstr>
      <vt:lpstr>Prezentacja programu PowerPoint</vt:lpstr>
      <vt:lpstr>Visual-Spatial intelligence it’s about Visualizing, dreaming</vt:lpstr>
      <vt:lpstr>Prezentacja programu PowerPoint</vt:lpstr>
      <vt:lpstr>Interpersonal intelligence     it’s about Sharing, comparing, relating     Cooperating     Interviewing </vt:lpstr>
      <vt:lpstr>Prezentacja programu PowerPoint</vt:lpstr>
      <vt:lpstr>Intrapersonal intelligence it’s about Working alone on individualized projects</vt:lpstr>
      <vt:lpstr> Naturalist intelligence it’s about Sensitivity to the world of nature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journalist’s footsteps</dc:title>
  <dc:creator>Monika Romanowska</dc:creator>
  <cp:lastModifiedBy>Robert Romanowski</cp:lastModifiedBy>
  <cp:revision>44</cp:revision>
  <dcterms:created xsi:type="dcterms:W3CDTF">2016-02-22T19:17:54Z</dcterms:created>
  <dcterms:modified xsi:type="dcterms:W3CDTF">2017-07-02T15:33:11Z</dcterms:modified>
</cp:coreProperties>
</file>