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30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9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70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8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81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0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35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19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00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57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1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04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47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0747-5EAD-4AC0-ACDC-8095CA550EF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E7BAFF-2A55-428E-962B-C4A516224F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6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4191000"/>
            <a:ext cx="15240000" cy="152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592" y="1782698"/>
            <a:ext cx="7766936" cy="1646302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ERASMUS+</a:t>
            </a:r>
            <a:br>
              <a:rPr lang="de-DE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CAMPING EXPERIENCE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9207" y="3429000"/>
            <a:ext cx="7766936" cy="1096899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19th – 21th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July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03853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9665" y="464562"/>
            <a:ext cx="3161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At half past nine, we started our return path and at 12 o’clock we arrived the school. 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-13855"/>
            <a:ext cx="6871855" cy="68718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5" y="2522601"/>
            <a:ext cx="4335399" cy="43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84245" y="1585231"/>
            <a:ext cx="4648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was the end of our “camping experience” and it was pretty nice.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Day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223493"/>
            <a:ext cx="3791635" cy="4817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 hope you all know about the fundament of the project "camping experience". Fifteen students and two teachers started riding bike on the 19</a:t>
            </a:r>
            <a:r>
              <a:rPr lang="en-US" sz="2400" baseline="30000" dirty="0"/>
              <a:t>th</a:t>
            </a:r>
            <a:r>
              <a:rPr lang="en-US" sz="2400" dirty="0"/>
              <a:t> of July at nearly 10:00 am. Just three hours later we arrived at the campsite in </a:t>
            </a:r>
            <a:r>
              <a:rPr lang="en-US" sz="2400" dirty="0" err="1"/>
              <a:t>Kratzeburg</a:t>
            </a:r>
            <a:r>
              <a:rPr lang="en-US" sz="2400" dirty="0"/>
              <a:t>. </a:t>
            </a:r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4937855" cy="33570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The next actions were building the tents up and collecting material for our campfire and the shelter. 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62330"/>
            <a:ext cx="5327559" cy="39956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2" y="0"/>
            <a:ext cx="5237408" cy="68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/>
          <a:stretch/>
        </p:blipFill>
        <p:spPr>
          <a:xfrm>
            <a:off x="-90152" y="0"/>
            <a:ext cx="4074552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72" y="0"/>
            <a:ext cx="51435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3"/>
          <a:stretch/>
        </p:blipFill>
        <p:spPr>
          <a:xfrm>
            <a:off x="8761927" y="0"/>
            <a:ext cx="343007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0152" y="5808372"/>
            <a:ext cx="12282152" cy="10496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While the boys tried to build a construction with wood that looks like a shelter the girls chilled in the sun and played cards. </a:t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607" y="377780"/>
            <a:ext cx="4687901" cy="3266941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In the evening everybody sat on the large table and ate vegetables and meat. After cleaning up we played the game pantomime and laughed around the bonfire.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644866" y="1006746"/>
            <a:ext cx="4861005" cy="48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Day 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77334" y="1532586"/>
            <a:ext cx="3538350" cy="413411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After a tasty breakfast, our plan for this day was to canoe. We started </a:t>
            </a:r>
            <a:r>
              <a:rPr lang="en-US" sz="2400" dirty="0" err="1"/>
              <a:t>splited</a:t>
            </a:r>
            <a:r>
              <a:rPr lang="en-US" sz="2400" dirty="0"/>
              <a:t> us in groups of 4 people and started </a:t>
            </a:r>
            <a:r>
              <a:rPr lang="en-US" sz="2400" dirty="0" err="1"/>
              <a:t>started</a:t>
            </a:r>
            <a:r>
              <a:rPr lang="en-US" sz="2400" dirty="0"/>
              <a:t> to drive from lake to lake. 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48" y="1532586"/>
            <a:ext cx="7100552" cy="53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03093" y="486762"/>
            <a:ext cx="4474215" cy="36447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Beyond 15 kilometer we made a break and ate lunch. It was very funny in the canoe. The return path was a little competition of which one is the fast group.</a:t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1" y="3016779"/>
            <a:ext cx="2880917" cy="38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6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19638"/>
            <a:ext cx="6942666" cy="226238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When we arrived some pupils went swimming in the lake and another group </a:t>
            </a:r>
            <a:r>
              <a:rPr lang="en-US" sz="2400" dirty="0" err="1">
                <a:solidFill>
                  <a:schemeClr val="tx1"/>
                </a:solidFill>
              </a:rPr>
              <a:t>hiddened</a:t>
            </a:r>
            <a:r>
              <a:rPr lang="en-US" sz="2400" dirty="0">
                <a:solidFill>
                  <a:schemeClr val="tx1"/>
                </a:solidFill>
              </a:rPr>
              <a:t> two </a:t>
            </a:r>
            <a:r>
              <a:rPr lang="en-US" sz="2400" dirty="0" err="1">
                <a:solidFill>
                  <a:schemeClr val="tx1"/>
                </a:solidFill>
              </a:rPr>
              <a:t>Geocatches</a:t>
            </a:r>
            <a:r>
              <a:rPr lang="en-US" sz="2400" dirty="0">
                <a:solidFill>
                  <a:schemeClr val="tx1"/>
                </a:solidFill>
              </a:rPr>
              <a:t>, a shoe and a bottle. In the evening </a:t>
            </a:r>
            <a:r>
              <a:rPr lang="en-US" sz="2400">
                <a:solidFill>
                  <a:schemeClr val="tx1"/>
                </a:solidFill>
              </a:rPr>
              <a:t>the students </a:t>
            </a:r>
            <a:r>
              <a:rPr lang="en-US" sz="2400" dirty="0">
                <a:solidFill>
                  <a:schemeClr val="tx1"/>
                </a:solidFill>
              </a:rPr>
              <a:t>searched the </a:t>
            </a:r>
            <a:r>
              <a:rPr lang="en-US" sz="2400" dirty="0" err="1">
                <a:solidFill>
                  <a:schemeClr val="tx1"/>
                </a:solidFill>
              </a:rPr>
              <a:t>Geocatches</a:t>
            </a:r>
            <a:r>
              <a:rPr lang="en-US" sz="2400" dirty="0">
                <a:solidFill>
                  <a:schemeClr val="tx1"/>
                </a:solidFill>
              </a:rPr>
              <a:t> and we made a barbecue, too.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2" y="2405275"/>
            <a:ext cx="5756857" cy="43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1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Day 3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77334" y="1362099"/>
            <a:ext cx="6509077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On the 21th of July 2016 we dismantled our tents and then we made our breakfast.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1" y="2540000"/>
            <a:ext cx="575733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24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275</Words>
  <Application>Microsoft Office PowerPoint</Application>
  <PresentationFormat>Panoramiczny</PresentationFormat>
  <Paragraphs>15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ERASMUS+ CAMPING EXPERIENCE</vt:lpstr>
      <vt:lpstr>Day 1</vt:lpstr>
      <vt:lpstr>The next actions were building the tents up and collecting material for our campfire and the shelter.  </vt:lpstr>
      <vt:lpstr>While the boys tried to build a construction with wood that looks like a shelter the girls chilled in the sun and played cards.  </vt:lpstr>
      <vt:lpstr>In the evening everybody sat on the large table and ate vegetables and meat. After cleaning up we played the game pantomime and laughed around the bonfire. </vt:lpstr>
      <vt:lpstr>Day 2</vt:lpstr>
      <vt:lpstr>Beyond 15 kilometer we made a break and ate lunch. It was very funny in the canoe. The return path was a little competition of which one is the fast group. </vt:lpstr>
      <vt:lpstr>When we arrived some pupils went swimming in the lake and another group hiddened two Geocatches, a shoe and a bottle. In the evening the students searched the Geocatches and we made a barbecue, too.</vt:lpstr>
      <vt:lpstr>Day 3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CAMPING EXPERIENCE</dc:title>
  <dc:creator>tansania tansania</dc:creator>
  <cp:lastModifiedBy>Robert Romanowski</cp:lastModifiedBy>
  <cp:revision>12</cp:revision>
  <dcterms:created xsi:type="dcterms:W3CDTF">2016-09-27T12:52:26Z</dcterms:created>
  <dcterms:modified xsi:type="dcterms:W3CDTF">2017-07-02T15:31:40Z</dcterms:modified>
</cp:coreProperties>
</file>