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061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102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579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606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359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49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84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61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421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092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111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080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08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88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524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34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42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8817198-DC26-4994-9AA5-A3093AAFE813}" type="datetimeFigureOut">
              <a:rPr lang="es-ES" smtClean="0"/>
              <a:t>08/11/2020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9B03F9C-7E1D-41FE-8B4B-093EFC118B0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35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74D7F5CE-A719-44F7-9C5B-4BC25A14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34B443-151F-4904-A662-1C2842748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2333" y="1407598"/>
            <a:ext cx="5730960" cy="2677648"/>
          </a:xfrm>
        </p:spPr>
        <p:txBody>
          <a:bodyPr>
            <a:normAutofit/>
          </a:bodyPr>
          <a:lstStyle/>
          <a:p>
            <a:r>
              <a:rPr lang="es-ES" sz="4800" b="1" dirty="0"/>
              <a:t>VIOLENCE DE GENRE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803EF9-A0DB-4A2C-8344-6B5019A2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2333" y="4434357"/>
            <a:ext cx="5730960" cy="861420"/>
          </a:xfrm>
        </p:spPr>
        <p:txBody>
          <a:bodyPr>
            <a:normAutofit/>
          </a:bodyPr>
          <a:lstStyle/>
          <a:p>
            <a:r>
              <a:rPr lang="es-ES" dirty="0"/>
              <a:t>(pendant le pandémie)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7B3678-85C8-4141-A80A-8A5F2BBA8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6" r="5173" b="-3"/>
          <a:stretch/>
        </p:blipFill>
        <p:spPr>
          <a:xfrm>
            <a:off x="478965" y="471948"/>
            <a:ext cx="3751053" cy="5909207"/>
          </a:xfrm>
          <a:prstGeom prst="rect">
            <a:avLst/>
          </a:prstGeom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163AD8F-ACE5-4FCB-A39E-DF84A721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980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3CA08E-7F72-43FC-B82B-424422B5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EBEBEB"/>
                </a:solidFill>
              </a:rPr>
              <a:t>Qu’est-ce que la violence de genre?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84CE44-A57C-4803-99A7-76515E569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9" r="1377" b="-1"/>
          <a:stretch/>
        </p:blipFill>
        <p:spPr>
          <a:xfrm>
            <a:off x="6714836" y="1733504"/>
            <a:ext cx="4828707" cy="34085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844FD6-32A3-48AD-9962-108CB4CF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Un </a:t>
            </a:r>
            <a:r>
              <a:rPr lang="es-ES" dirty="0" err="1">
                <a:solidFill>
                  <a:srgbClr val="FFFFFF"/>
                </a:solidFill>
              </a:rPr>
              <a:t>type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physique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ou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psychologique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contre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n’importe</a:t>
            </a:r>
            <a:r>
              <a:rPr lang="es-ES" dirty="0">
                <a:solidFill>
                  <a:srgbClr val="FFFFFF"/>
                </a:solidFill>
              </a:rPr>
              <a:t> qui, sur la base de son </a:t>
            </a:r>
            <a:r>
              <a:rPr lang="es-ES" dirty="0" err="1">
                <a:solidFill>
                  <a:srgbClr val="FFFFFF"/>
                </a:solidFill>
              </a:rPr>
              <a:t>orientation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ou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identité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sexuelle</a:t>
            </a:r>
            <a:r>
              <a:rPr lang="es-ES" dirty="0">
                <a:solidFill>
                  <a:srgbClr val="FFFFFF"/>
                </a:solidFill>
              </a:rPr>
              <a:t>. </a:t>
            </a:r>
          </a:p>
          <a:p>
            <a:r>
              <a:rPr lang="es-ES" dirty="0">
                <a:solidFill>
                  <a:srgbClr val="FFFFFF"/>
                </a:solidFill>
              </a:rPr>
              <a:t>Sexe </a:t>
            </a:r>
            <a:r>
              <a:rPr lang="es-ES" dirty="0" err="1">
                <a:solidFill>
                  <a:srgbClr val="FFFFFF"/>
                </a:solidFill>
              </a:rPr>
              <a:t>ou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genre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fr-FR" dirty="0">
                <a:solidFill>
                  <a:srgbClr val="FFFFFF"/>
                </a:solidFill>
              </a:rPr>
              <a:t>qui a un impact négatif en son identité et bien-être social, physique, psychologique ou économique.</a:t>
            </a:r>
          </a:p>
          <a:p>
            <a:pPr marL="0" indent="0">
              <a:buNone/>
            </a:pP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69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F73B2F-8430-4BA0-8192-F18D6E45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EBEBEB"/>
                </a:solidFill>
              </a:rPr>
              <a:t>Violence de genre et pandémie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D7347F-D791-43A4-B500-EA98E8AAE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" r="16036"/>
          <a:stretch/>
        </p:blipFill>
        <p:spPr>
          <a:xfrm>
            <a:off x="7418226" y="1579010"/>
            <a:ext cx="4125317" cy="3717561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82DE0-78CF-4932-B1F9-D20A0466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En raison de la pandémie de COVID-19 et l’état d’alarme pour traiter d´éviter les contagions </a:t>
            </a:r>
            <a:r>
              <a:rPr lang="fr-FR">
                <a:solidFill>
                  <a:srgbClr val="FFFFFF"/>
                </a:solidFill>
              </a:rPr>
              <a:t>ce qui a donné lieu à qui la violence de genre a augmenté parce que milliers de femmes vivent avec leur agresseur.</a:t>
            </a:r>
          </a:p>
          <a:p>
            <a:r>
              <a:rPr lang="fr-FR">
                <a:solidFill>
                  <a:srgbClr val="FFFFFF"/>
                </a:solidFill>
              </a:rPr>
              <a:t>Un comportement contrôleur et violent en le foyer.</a:t>
            </a:r>
          </a:p>
          <a:p>
            <a:r>
              <a:rPr lang="fr-FR">
                <a:solidFill>
                  <a:srgbClr val="FFFFFF"/>
                </a:solidFill>
              </a:rPr>
              <a:t>En  la dernière année, environ 243 millions de femmes et filles dans le monde entier.</a:t>
            </a: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4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FF4939-23EC-4F87-81FA-DF898ED5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000">
                <a:solidFill>
                  <a:srgbClr val="EBEBEB"/>
                </a:solidFill>
              </a:rPr>
              <a:t>L’augmentation de la violence de genre dans différents pays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5485F1-E5BC-4DE3-9EA7-F9CE0D99B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86"/>
          <a:stretch/>
        </p:blipFill>
        <p:spPr>
          <a:xfrm>
            <a:off x="5483212" y="818265"/>
            <a:ext cx="5794754" cy="496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F4EC3-8186-403F-A1E6-069C773B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France: augmenté un 30%</a:t>
            </a:r>
          </a:p>
          <a:p>
            <a:r>
              <a:rPr lang="fr-FR">
                <a:solidFill>
                  <a:srgbClr val="FFFFFF"/>
                </a:solidFill>
              </a:rPr>
              <a:t>Argentine</a:t>
            </a:r>
            <a:r>
              <a:rPr lang="es-ES">
                <a:solidFill>
                  <a:srgbClr val="FFFFFF"/>
                </a:solidFill>
              </a:rPr>
              <a:t>: l’augmentation d’un 39%  des consultations</a:t>
            </a:r>
          </a:p>
          <a:p>
            <a:r>
              <a:rPr lang="es-ES">
                <a:solidFill>
                  <a:srgbClr val="FFFFFF"/>
                </a:solidFill>
              </a:rPr>
              <a:t>Singapour: augmenté un 25% et 619 appels</a:t>
            </a:r>
          </a:p>
          <a:p>
            <a:r>
              <a:rPr lang="es-ES">
                <a:solidFill>
                  <a:srgbClr val="FFFFFF"/>
                </a:solidFill>
              </a:rPr>
              <a:t>Espagne: 8.692 appels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3451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1DE3271-DD99-4DEF-AF9F-84397884C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6A31CE-F9B6-4BA2-8685-60F3524D0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8ADF14A3-1454-4B74-8B4A-CB197D7A7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C19D556-0251-4E87-AE24-890965BAD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D17B0E-BF0A-4DD8-87AF-6C9B5D08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Iniciatives en défense de la femme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3C8C6-98E2-45EF-AEFC-30C0DBA0E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542DC2-115A-4141-A268-58B235507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Certaines organisations: réalisers suivis par téléphone, ou par appels vidéo ou messages.</a:t>
            </a:r>
          </a:p>
          <a:p>
            <a:r>
              <a:rPr lang="es-ES">
                <a:solidFill>
                  <a:schemeClr val="tx1"/>
                </a:solidFill>
              </a:rPr>
              <a:t>Espagne, France et Norvège: propulsé une campagne appelée “Masque-19”</a:t>
            </a:r>
          </a:p>
          <a:p>
            <a:r>
              <a:rPr lang="es-ES">
                <a:solidFill>
                  <a:schemeClr val="tx1"/>
                </a:solidFill>
              </a:rPr>
              <a:t>Perú: propulsé une campagne appelé “Masques violets”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E9899A-D5F6-45BB-B107-C7BDC64DA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-1145" r="28339" b="1200"/>
          <a:stretch/>
        </p:blipFill>
        <p:spPr>
          <a:xfrm>
            <a:off x="7377645" y="645107"/>
            <a:ext cx="3503088" cy="27103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4ABE80-F8D0-48E0-8D34-5D8438E28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09" y="3553422"/>
            <a:ext cx="4828707" cy="26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06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206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Sala de reuniones Ion</vt:lpstr>
      <vt:lpstr>VIOLENCE DE GENRE</vt:lpstr>
      <vt:lpstr>Qu’est-ce que la violence de genre?</vt:lpstr>
      <vt:lpstr>Violence de genre et pandémie</vt:lpstr>
      <vt:lpstr>L’augmentation de la violence de genre dans différents pays</vt:lpstr>
      <vt:lpstr>Iniciatives en défense de la femme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 DE GENRE</dc:title>
  <dc:creator>Irene Fernández García</dc:creator>
  <cp:lastModifiedBy>Irene Fernández García</cp:lastModifiedBy>
  <cp:revision>2</cp:revision>
  <dcterms:created xsi:type="dcterms:W3CDTF">2020-11-07T15:55:04Z</dcterms:created>
  <dcterms:modified xsi:type="dcterms:W3CDTF">2020-11-08T17:36:23Z</dcterms:modified>
</cp:coreProperties>
</file>