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211F4C-88EE-489C-A391-3247104021F5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57751A-7DBC-4AC5-880B-9D9FD8473F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VIOLENCE DE GENRE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María Paniagua 4ºA</a:t>
            </a:r>
            <a:endParaRPr lang="es-ES" dirty="0"/>
          </a:p>
        </p:txBody>
      </p:sp>
      <p:pic>
        <p:nvPicPr>
          <p:cNvPr id="4" name="3 Imagen" descr="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14818"/>
            <a:ext cx="1933575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Qu’est que c’est?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Violence </a:t>
            </a:r>
            <a:r>
              <a:rPr lang="es-ES" dirty="0" err="1" smtClean="0"/>
              <a:t>physique</a:t>
            </a:r>
            <a:r>
              <a:rPr lang="es-ES" dirty="0" smtClean="0"/>
              <a:t> </a:t>
            </a:r>
            <a:r>
              <a:rPr lang="es-ES" dirty="0" err="1" smtClean="0"/>
              <a:t>ou</a:t>
            </a:r>
            <a:r>
              <a:rPr lang="es-ES" dirty="0" smtClean="0"/>
              <a:t> </a:t>
            </a:r>
            <a:r>
              <a:rPr lang="es-ES" dirty="0" err="1" smtClean="0"/>
              <a:t>psychologique</a:t>
            </a:r>
            <a:r>
              <a:rPr lang="es-ES" dirty="0" smtClean="0"/>
              <a:t> </a:t>
            </a:r>
            <a:r>
              <a:rPr lang="es-ES" dirty="0" err="1" smtClean="0"/>
              <a:t>contre</a:t>
            </a:r>
            <a:r>
              <a:rPr lang="es-ES" dirty="0" smtClean="0"/>
              <a:t> un </a:t>
            </a:r>
            <a:r>
              <a:rPr lang="es-ES" dirty="0" err="1" smtClean="0"/>
              <a:t>homme</a:t>
            </a:r>
            <a:r>
              <a:rPr lang="es-ES" dirty="0" smtClean="0"/>
              <a:t> </a:t>
            </a:r>
            <a:r>
              <a:rPr lang="es-ES" dirty="0" err="1" smtClean="0"/>
              <a:t>ou</a:t>
            </a:r>
            <a:r>
              <a:rPr lang="es-ES" dirty="0" smtClean="0"/>
              <a:t> une femme du </a:t>
            </a:r>
            <a:r>
              <a:rPr lang="es-ES" dirty="0" err="1" smtClean="0"/>
              <a:t>fait</a:t>
            </a:r>
            <a:r>
              <a:rPr lang="es-ES" dirty="0" smtClean="0"/>
              <a:t> de son </a:t>
            </a:r>
            <a:r>
              <a:rPr lang="es-ES" dirty="0" err="1" smtClean="0"/>
              <a:t>sexe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violence-genre-300x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429000"/>
            <a:ext cx="2857500" cy="1905000"/>
          </a:xfrm>
          <a:prstGeom prst="rect">
            <a:avLst/>
          </a:prstGeom>
        </p:spPr>
      </p:pic>
      <p:pic>
        <p:nvPicPr>
          <p:cNvPr id="5" name="4 Imagen" descr="domesticviolen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857628"/>
            <a:ext cx="3781430" cy="20668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 causes: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err="1" smtClean="0"/>
              <a:t>Stéréotypes</a:t>
            </a:r>
            <a:r>
              <a:rPr lang="es-ES" dirty="0" smtClean="0"/>
              <a:t> de </a:t>
            </a:r>
            <a:r>
              <a:rPr lang="es-ES" dirty="0" err="1" smtClean="0"/>
              <a:t>genre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Sentiments</a:t>
            </a:r>
            <a:r>
              <a:rPr lang="es-ES" dirty="0" smtClean="0"/>
              <a:t> </a:t>
            </a:r>
            <a:r>
              <a:rPr lang="es-ES" dirty="0" err="1" smtClean="0"/>
              <a:t>d’insécurité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Petite</a:t>
            </a:r>
            <a:r>
              <a:rPr lang="es-ES" dirty="0" smtClean="0"/>
              <a:t> estime de </a:t>
            </a:r>
            <a:r>
              <a:rPr lang="es-ES" dirty="0" err="1" smtClean="0"/>
              <a:t>soi</a:t>
            </a:r>
            <a:r>
              <a:rPr lang="es-ES" dirty="0" smtClean="0"/>
              <a:t>.</a:t>
            </a:r>
          </a:p>
          <a:p>
            <a:r>
              <a:rPr lang="es-ES" dirty="0" smtClean="0"/>
              <a:t>Manque </a:t>
            </a:r>
            <a:r>
              <a:rPr lang="es-ES" dirty="0" err="1" smtClean="0"/>
              <a:t>d’empathie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490x_abuso-dreamsti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86256"/>
            <a:ext cx="3543308" cy="1934690"/>
          </a:xfrm>
          <a:prstGeom prst="rect">
            <a:avLst/>
          </a:prstGeom>
        </p:spPr>
      </p:pic>
      <p:pic>
        <p:nvPicPr>
          <p:cNvPr id="5" name="4 Imagen" descr="latam-machis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000372"/>
            <a:ext cx="4071934" cy="23066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Types</a:t>
            </a:r>
            <a:r>
              <a:rPr lang="es-ES" dirty="0" smtClean="0"/>
              <a:t> de </a:t>
            </a:r>
            <a:r>
              <a:rPr lang="es-ES" dirty="0" err="1" smtClean="0"/>
              <a:t>violence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err="1" smtClean="0"/>
              <a:t>Violence</a:t>
            </a:r>
            <a:r>
              <a:rPr lang="es-ES" u="sng" dirty="0" smtClean="0"/>
              <a:t> </a:t>
            </a:r>
            <a:r>
              <a:rPr lang="es-ES" u="sng" dirty="0" err="1" smtClean="0"/>
              <a:t>économique</a:t>
            </a:r>
            <a:r>
              <a:rPr lang="es-ES" dirty="0" smtClean="0"/>
              <a:t>: </a:t>
            </a:r>
            <a:r>
              <a:rPr lang="es-ES" dirty="0" err="1" smtClean="0"/>
              <a:t>privation</a:t>
            </a:r>
            <a:r>
              <a:rPr lang="es-ES" dirty="0" smtClean="0"/>
              <a:t> de </a:t>
            </a:r>
            <a:r>
              <a:rPr lang="es-ES" dirty="0" err="1" smtClean="0"/>
              <a:t>ressources</a:t>
            </a:r>
            <a:r>
              <a:rPr lang="es-ES" dirty="0" smtClean="0"/>
              <a:t> </a:t>
            </a:r>
            <a:r>
              <a:rPr lang="es-ES" dirty="0" err="1" smtClean="0"/>
              <a:t>économiques</a:t>
            </a:r>
            <a:r>
              <a:rPr lang="es-ES" dirty="0" smtClean="0"/>
              <a:t> </a:t>
            </a:r>
            <a:r>
              <a:rPr lang="es-ES" dirty="0" err="1" smtClean="0"/>
              <a:t>pour</a:t>
            </a:r>
            <a:r>
              <a:rPr lang="es-ES" dirty="0" smtClean="0"/>
              <a:t> le </a:t>
            </a:r>
            <a:r>
              <a:rPr lang="es-ES" dirty="0" err="1" smtClean="0"/>
              <a:t>couple</a:t>
            </a:r>
            <a:r>
              <a:rPr lang="es-ES" dirty="0" smtClean="0"/>
              <a:t>. </a:t>
            </a:r>
          </a:p>
          <a:p>
            <a:endParaRPr lang="es-ES" dirty="0"/>
          </a:p>
        </p:txBody>
      </p:sp>
      <p:pic>
        <p:nvPicPr>
          <p:cNvPr id="4" name="3 Imagen" descr="d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00438"/>
            <a:ext cx="2581275" cy="1771650"/>
          </a:xfrm>
          <a:prstGeom prst="rect">
            <a:avLst/>
          </a:prstGeom>
        </p:spPr>
      </p:pic>
      <p:pic>
        <p:nvPicPr>
          <p:cNvPr id="5" name="4 Imagen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286256"/>
            <a:ext cx="3209925" cy="1419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Types</a:t>
            </a:r>
            <a:r>
              <a:rPr lang="es-ES" dirty="0" smtClean="0"/>
              <a:t> de </a:t>
            </a:r>
            <a:r>
              <a:rPr lang="es-ES" dirty="0" err="1" smtClean="0"/>
              <a:t>violence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err="1" smtClean="0"/>
              <a:t>Violence</a:t>
            </a:r>
            <a:r>
              <a:rPr lang="es-ES" u="sng" dirty="0" smtClean="0"/>
              <a:t> </a:t>
            </a:r>
            <a:r>
              <a:rPr lang="es-ES" u="sng" dirty="0" err="1" smtClean="0"/>
              <a:t>sociale</a:t>
            </a:r>
            <a:r>
              <a:rPr lang="es-ES" dirty="0" smtClean="0"/>
              <a:t>: </a:t>
            </a:r>
            <a:r>
              <a:rPr lang="es-ES" dirty="0" err="1" smtClean="0"/>
              <a:t>induction</a:t>
            </a:r>
            <a:r>
              <a:rPr lang="es-ES" dirty="0" smtClean="0"/>
              <a:t> de </a:t>
            </a:r>
            <a:r>
              <a:rPr lang="es-ES" dirty="0" err="1" smtClean="0"/>
              <a:t>l’isolement</a:t>
            </a:r>
            <a:r>
              <a:rPr lang="es-ES" dirty="0" smtClean="0"/>
              <a:t> social de la </a:t>
            </a:r>
            <a:r>
              <a:rPr lang="es-ES" dirty="0" err="1" smtClean="0"/>
              <a:t>personne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ea7d61ca-908d-4f42-aa12-adf4962c4df3_x3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714752"/>
            <a:ext cx="2833683" cy="2329055"/>
          </a:xfrm>
          <a:prstGeom prst="rect">
            <a:avLst/>
          </a:prstGeom>
        </p:spPr>
      </p:pic>
      <p:pic>
        <p:nvPicPr>
          <p:cNvPr id="5" name="4 Imagen" descr="nt_2018_03_19_00_violencia-social_7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143380"/>
            <a:ext cx="3929065" cy="183356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10">
      <a:dk1>
        <a:sysClr val="windowText" lastClr="000000"/>
      </a:dk1>
      <a:lt1>
        <a:sysClr val="window" lastClr="FFFFFF"/>
      </a:lt1>
      <a:dk2>
        <a:srgbClr val="7030A0"/>
      </a:dk2>
      <a:lt2>
        <a:srgbClr val="7030A0"/>
      </a:lt2>
      <a:accent1>
        <a:srgbClr val="EB1375"/>
      </a:accent1>
      <a:accent2>
        <a:srgbClr val="EB1375"/>
      </a:accent2>
      <a:accent3>
        <a:srgbClr val="EB1375"/>
      </a:accent3>
      <a:accent4>
        <a:srgbClr val="EB1375"/>
      </a:accent4>
      <a:accent5>
        <a:srgbClr val="EB1375"/>
      </a:accent5>
      <a:accent6>
        <a:srgbClr val="EB1375"/>
      </a:accent6>
      <a:hlink>
        <a:srgbClr val="EB1375"/>
      </a:hlink>
      <a:folHlink>
        <a:srgbClr val="EB1375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</TotalTime>
  <Words>76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VIOLENCE DE GENRE</vt:lpstr>
      <vt:lpstr> Qu’est que c’est? </vt:lpstr>
      <vt:lpstr>Les causes: </vt:lpstr>
      <vt:lpstr>Types de violence:</vt:lpstr>
      <vt:lpstr>Types de violence: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DE GENRE</dc:title>
  <dc:creator>Maria</dc:creator>
  <cp:lastModifiedBy>Maria</cp:lastModifiedBy>
  <cp:revision>12</cp:revision>
  <dcterms:created xsi:type="dcterms:W3CDTF">2020-11-15T14:59:55Z</dcterms:created>
  <dcterms:modified xsi:type="dcterms:W3CDTF">2020-11-15T17:32:14Z</dcterms:modified>
</cp:coreProperties>
</file>