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DD5D-DA20-4DA0-A7D4-0B01479D9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4533900" cy="1828796"/>
          </a:xfrm>
        </p:spPr>
        <p:txBody>
          <a:bodyPr/>
          <a:lstStyle/>
          <a:p>
            <a:r>
              <a:rPr lang="es-ES" dirty="0"/>
              <a:t>TATIANA DE ROSNAY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7212A6-B37C-4CF3-8A54-F619D10F9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Naia Fernández Díaz </a:t>
            </a:r>
          </a:p>
          <a:p>
            <a:r>
              <a:rPr lang="es-ES" dirty="0"/>
              <a:t>4ºA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964A22-7DC1-478C-8171-371B1D9E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811" y="1477961"/>
            <a:ext cx="2304278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290AB-2E36-4AAE-8199-67945C48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Biographie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F12FF8-57E5-48C5-B6E3-FBB8AB58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410450" cy="389906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Tatiana de Rosnay est une journaliste, écrivain et scénariste française</a:t>
            </a:r>
          </a:p>
          <a:p>
            <a:r>
              <a:rPr lang="fr-FR" b="0" i="0" dirty="0">
                <a:effectLst/>
                <a:latin typeface="Century Gothic" panose="020B0502020202020204" pitchFamily="34" charset="0"/>
              </a:rPr>
              <a:t>Elle est née dans le banlieus de Paris, le 28 septembre 1961, elle a 59 ans actuallement.</a:t>
            </a:r>
          </a:p>
          <a:p>
            <a:r>
              <a:rPr lang="fr-FR" b="0" i="0" dirty="0">
                <a:effectLst/>
                <a:latin typeface="Century Gothic" panose="020B0502020202020204" pitchFamily="34" charset="0"/>
              </a:rPr>
              <a:t>Elle a vécu à Paris et à Boston dans les années 70.</a:t>
            </a:r>
          </a:p>
          <a:p>
            <a:r>
              <a:rPr lang="fr-FR" b="0" i="0" dirty="0">
                <a:effectLst/>
                <a:latin typeface="Century Gothic" panose="020B0502020202020204" pitchFamily="34" charset="0"/>
              </a:rPr>
              <a:t> Dans les années 80, elle a déménagé en Angleterre. </a:t>
            </a:r>
            <a:r>
              <a:rPr lang="fr-FR" dirty="0">
                <a:latin typeface="Century Gothic" panose="020B0502020202020204" pitchFamily="34" charset="0"/>
              </a:rPr>
              <a:t>E</a:t>
            </a:r>
            <a:r>
              <a:rPr lang="fr-FR" b="0" i="0" dirty="0">
                <a:effectLst/>
                <a:latin typeface="Century Gothic" panose="020B0502020202020204" pitchFamily="34" charset="0"/>
              </a:rPr>
              <a:t>lle est diplômé en littérature anglaise de l'Université d'East Anglia. </a:t>
            </a:r>
          </a:p>
          <a:p>
            <a:r>
              <a:rPr lang="fr-FR" b="0" i="0" dirty="0">
                <a:effectLst/>
                <a:latin typeface="Century Gothic" panose="020B0502020202020204" pitchFamily="34" charset="0"/>
              </a:rPr>
              <a:t>En 1984, il revient à Paris et travaille comme agent de presse et plus tard comme journaliste et critique littéraire pour le magazine de Psychologits.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 descr="Resultado de imagen de tatiana de rosnay">
            <a:extLst>
              <a:ext uri="{FF2B5EF4-FFF2-40B4-BE49-F238E27FC236}">
                <a16:creationId xmlns:a16="http://schemas.microsoft.com/office/drawing/2014/main" id="{955406E3-8E8C-441E-9082-A1093E43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0" y="1933575"/>
            <a:ext cx="315468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5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4CED4-C137-41F2-B1F4-06A84350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b="0" i="0" dirty="0">
                <a:effectLst/>
              </a:rPr>
              <a:t>réalisations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BBB80-C7A0-4FC8-8FE1-FCDA0C175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i="0" dirty="0">
                <a:effectLst/>
                <a:latin typeface="Century Gothic" panose="020B0502020202020204" pitchFamily="34" charset="0"/>
              </a:rPr>
              <a:t>Depuis 1992, Tatiana a publié 12 romans en français et 3 en anglais.</a:t>
            </a:r>
          </a:p>
          <a:p>
            <a:r>
              <a:rPr lang="fr-FR" b="0" i="0" dirty="0">
                <a:effectLst/>
                <a:latin typeface="Century Gothic" panose="020B0502020202020204" pitchFamily="34" charset="0"/>
              </a:rPr>
              <a:t> Il a également travaillé sur la série "mes adorables neveux", pour laquelle il a écrit deux épisodes. </a:t>
            </a:r>
          </a:p>
          <a:p>
            <a:r>
              <a:rPr lang="fr-FR" b="0" i="0" dirty="0">
                <a:effectLst/>
                <a:latin typeface="Century Gothic" panose="020B0502020202020204" pitchFamily="34" charset="0"/>
              </a:rPr>
              <a:t>Elle figurait dans le classement des romans les plus lus et dans celui des meilleurs romanciers français et en 2010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Resultado de imagen de tatiana de rosnay">
            <a:extLst>
              <a:ext uri="{FF2B5EF4-FFF2-40B4-BE49-F238E27FC236}">
                <a16:creationId xmlns:a16="http://schemas.microsoft.com/office/drawing/2014/main" id="{B2D399AC-6CC5-424D-90F6-7BFCA2F4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206622"/>
            <a:ext cx="4165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2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67DAD-2832-4366-AE0A-62E4ECAB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b="0" i="0" dirty="0">
                <a:effectLst/>
              </a:rPr>
              <a:t>nom des oeuvres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31ABD-B34D-4853-BE13-AB96B203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819775" cy="4024125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L'Appartement témoin</a:t>
            </a:r>
            <a:r>
              <a:rPr lang="fr-FR" b="0" i="0" dirty="0">
                <a:effectLst/>
              </a:rPr>
              <a:t>, 1992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Maries, pères de famille</a:t>
            </a:r>
            <a:r>
              <a:rPr lang="fr-FR" b="0" i="0" dirty="0">
                <a:effectLst/>
              </a:rPr>
              <a:t>: Romans d’</a:t>
            </a:r>
            <a:r>
              <a:rPr lang="fr-FR" b="0" i="0" dirty="0" err="1">
                <a:effectLst/>
              </a:rPr>
              <a:t>adulteres</a:t>
            </a:r>
            <a:r>
              <a:rPr lang="fr-FR" b="0" i="0" dirty="0">
                <a:effectLst/>
              </a:rPr>
              <a:t>, 1995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Le Dîner des ex</a:t>
            </a:r>
            <a:r>
              <a:rPr lang="fr-FR" b="0" i="0" dirty="0">
                <a:effectLst/>
              </a:rPr>
              <a:t>: Roman, 1996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Le Cœur d'une autre</a:t>
            </a:r>
            <a:r>
              <a:rPr lang="fr-FR" b="0" i="0" dirty="0">
                <a:effectLst/>
              </a:rPr>
              <a:t>, 1998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Le Voisin</a:t>
            </a:r>
            <a:r>
              <a:rPr lang="fr-FR" b="0" i="0" dirty="0">
                <a:effectLst/>
              </a:rPr>
              <a:t>, 2000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La Mémoire des Murs</a:t>
            </a:r>
            <a:r>
              <a:rPr lang="fr-FR" b="0" i="0" dirty="0">
                <a:effectLst/>
              </a:rPr>
              <a:t>, 2003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1" dirty="0">
                <a:effectLst/>
              </a:rPr>
              <a:t>Spirales</a:t>
            </a:r>
            <a:r>
              <a:rPr lang="fr-FR" b="0" i="0" dirty="0">
                <a:effectLst/>
              </a:rPr>
              <a:t>, 2004</a:t>
            </a:r>
          </a:p>
          <a:p>
            <a:r>
              <a:rPr lang="es-ES" dirty="0"/>
              <a:t>Elle s’appelait Sarah, 2007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</a:rPr>
              <a:t>A Secret Kept</a:t>
            </a:r>
            <a:r>
              <a:rPr lang="en-US" b="0" i="0" dirty="0">
                <a:effectLst/>
              </a:rPr>
              <a:t> (</a:t>
            </a:r>
            <a:r>
              <a:rPr lang="en-US" b="0" i="1" dirty="0">
                <a:effectLst/>
              </a:rPr>
              <a:t>Boomerang</a:t>
            </a:r>
            <a:r>
              <a:rPr lang="en-US" b="0" i="0" dirty="0">
                <a:effectLst/>
              </a:rPr>
              <a:t>), 2009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</a:rPr>
              <a:t>Moka</a:t>
            </a:r>
            <a:r>
              <a:rPr lang="en-US" b="0" i="0" dirty="0">
                <a:effectLst/>
              </a:rPr>
              <a:t>, 2009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</a:rPr>
              <a:t>Rose</a:t>
            </a:r>
            <a:r>
              <a:rPr lang="en-US" b="0" i="0" dirty="0">
                <a:effectLst/>
              </a:rPr>
              <a:t>, 2011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</a:rPr>
              <a:t>The House I Loved</a:t>
            </a:r>
            <a:r>
              <a:rPr lang="en-US" b="0" i="0" dirty="0">
                <a:effectLst/>
              </a:rPr>
              <a:t>, 2011.</a:t>
            </a:r>
          </a:p>
          <a:p>
            <a:r>
              <a:rPr lang="es-ES" b="0" i="1" dirty="0">
                <a:effectLst/>
              </a:rPr>
              <a:t>The Other Story</a:t>
            </a:r>
            <a:r>
              <a:rPr lang="es-ES" b="0" i="0" dirty="0">
                <a:effectLst/>
              </a:rPr>
              <a:t>, 2014</a:t>
            </a:r>
          </a:p>
          <a:p>
            <a:endParaRPr lang="es-ES" dirty="0"/>
          </a:p>
        </p:txBody>
      </p:sp>
      <p:pic>
        <p:nvPicPr>
          <p:cNvPr id="6148" name="Picture 4" descr="Resultado de imagen de tatiana de rosnay">
            <a:extLst>
              <a:ext uri="{FF2B5EF4-FFF2-40B4-BE49-F238E27FC236}">
                <a16:creationId xmlns:a16="http://schemas.microsoft.com/office/drawing/2014/main" id="{758B3099-1B80-40FF-B742-A95E3732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27884"/>
            <a:ext cx="1720215" cy="17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tatiana de rosnay">
            <a:extLst>
              <a:ext uri="{FF2B5EF4-FFF2-40B4-BE49-F238E27FC236}">
                <a16:creationId xmlns:a16="http://schemas.microsoft.com/office/drawing/2014/main" id="{1111B1B2-1F7D-4C5E-8183-548D3B9C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54" y="2987991"/>
            <a:ext cx="1695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tatiana de rosnay">
            <a:extLst>
              <a:ext uri="{FF2B5EF4-FFF2-40B4-BE49-F238E27FC236}">
                <a16:creationId xmlns:a16="http://schemas.microsoft.com/office/drawing/2014/main" id="{0DA1E633-5A41-474E-9F05-D25684A2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6" y="3937254"/>
            <a:ext cx="1703429" cy="27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de tatiana de rosnay">
            <a:extLst>
              <a:ext uri="{FF2B5EF4-FFF2-40B4-BE49-F238E27FC236}">
                <a16:creationId xmlns:a16="http://schemas.microsoft.com/office/drawing/2014/main" id="{200CF53C-5898-40D1-97BD-52C19C4E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297" y="2987991"/>
            <a:ext cx="1694815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0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03F8-68B6-47FF-AAB5-C67AE622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r-FR" dirty="0"/>
            </a:br>
            <a:r>
              <a:rPr lang="fr-FR" b="0" i="0" dirty="0">
                <a:effectLst/>
              </a:rPr>
              <a:t>son œuvre la plus importante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1F362-01C7-42E0-BAC1-A8521ADC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867525" cy="4130040"/>
          </a:xfrm>
        </p:spPr>
        <p:txBody>
          <a:bodyPr/>
          <a:lstStyle/>
          <a:p>
            <a:r>
              <a:rPr lang="fr-FR" b="0" i="0" dirty="0">
                <a:effectLst/>
              </a:rPr>
              <a:t>En 2006, Rosnay a publié Elle s'</a:t>
            </a:r>
            <a:r>
              <a:rPr lang="fr-FR" b="0" i="0" dirty="0" err="1">
                <a:effectLst/>
              </a:rPr>
              <a:t>áppelait</a:t>
            </a:r>
            <a:r>
              <a:rPr lang="fr-FR" b="0" i="0" dirty="0">
                <a:effectLst/>
              </a:rPr>
              <a:t> Sarah, le livre est écrit en anglais, et a été traduit en 33 langues. Cette histoire a rencontré un tel succès que plus de 3 millions d'exemplaires ont été vendus en français et 2 millions en anglais.</a:t>
            </a:r>
          </a:p>
          <a:p>
            <a:r>
              <a:rPr lang="fr-FR" b="0" i="0" dirty="0">
                <a:effectLst/>
              </a:rPr>
              <a:t>La pièce raconte grossièrement l'événement historique le plus humiliant de l'histoire de France. Quand les 16 et 17 juin 1942 à Paris, il y eut un raid au cours duquel 13 000 Juifs furent transportés dans des camps de la mort. Il n'y a pas de discrimination, car il y a des hommes, des femmes et des </a:t>
            </a:r>
            <a:r>
              <a:rPr lang="fr-FR" b="0" i="0" dirty="0" err="1">
                <a:effectLst/>
              </a:rPr>
              <a:t>enfants.v</a:t>
            </a:r>
            <a:endParaRPr lang="es-ES" dirty="0"/>
          </a:p>
        </p:txBody>
      </p:sp>
      <p:pic>
        <p:nvPicPr>
          <p:cNvPr id="7172" name="Picture 4" descr="Resultado de imagen de tatiana de rosnay elle s'appelait sarah">
            <a:extLst>
              <a:ext uri="{FF2B5EF4-FFF2-40B4-BE49-F238E27FC236}">
                <a16:creationId xmlns:a16="http://schemas.microsoft.com/office/drawing/2014/main" id="{A2E21843-180D-4762-9498-EDC51D89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076450"/>
            <a:ext cx="2624609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9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0639A-6516-42AB-942F-F4A74B03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5" y="2725336"/>
            <a:ext cx="5619750" cy="1407327"/>
          </a:xfrm>
        </p:spPr>
        <p:txBody>
          <a:bodyPr>
            <a:normAutofit fontScale="90000"/>
          </a:bodyPr>
          <a:lstStyle/>
          <a:p>
            <a:r>
              <a:rPr lang="es-ES" sz="9600" dirty="0"/>
              <a:t>TERMINER!</a:t>
            </a:r>
            <a:br>
              <a:rPr lang="es-ES" dirty="0"/>
            </a:br>
            <a:r>
              <a:rPr lang="es-ES" dirty="0">
                <a:sym typeface="Wingdings" panose="05000000000000000000" pitchFamily="2" charset="2"/>
              </a:rPr>
              <a:t></a:t>
            </a:r>
            <a:r>
              <a:rPr lang="es-ES" dirty="0"/>
              <a:t>   </a:t>
            </a:r>
            <a:r>
              <a:rPr lang="es-ES" dirty="0">
                <a:sym typeface="Wingdings" panose="05000000000000000000" pitchFamily="2" charset="2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394204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29552494900A48963DF038C632B115" ma:contentTypeVersion="10" ma:contentTypeDescription="Crear nuevo documento." ma:contentTypeScope="" ma:versionID="8c8685d371423b4cd5a5f48f8ed152ce">
  <xsd:schema xmlns:xsd="http://www.w3.org/2001/XMLSchema" xmlns:xs="http://www.w3.org/2001/XMLSchema" xmlns:p="http://schemas.microsoft.com/office/2006/metadata/properties" xmlns:ns2="585c2c49-2291-44be-b638-d07aec22b060" targetNamespace="http://schemas.microsoft.com/office/2006/metadata/properties" ma:root="true" ma:fieldsID="6d6661d1180397f26045b6e131a843e1" ns2:_="">
    <xsd:import namespace="585c2c49-2291-44be-b638-d07aec22b06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c2c49-2291-44be-b638-d07aec22b06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85c2c49-2291-44be-b638-d07aec22b060" xsi:nil="true"/>
  </documentManagement>
</p:properties>
</file>

<file path=customXml/itemProps1.xml><?xml version="1.0" encoding="utf-8"?>
<ds:datastoreItem xmlns:ds="http://schemas.openxmlformats.org/officeDocument/2006/customXml" ds:itemID="{449B5167-5CE5-4B98-9B94-F84204AF1654}"/>
</file>

<file path=customXml/itemProps2.xml><?xml version="1.0" encoding="utf-8"?>
<ds:datastoreItem xmlns:ds="http://schemas.openxmlformats.org/officeDocument/2006/customXml" ds:itemID="{DDA9A087-4A93-42F7-A1FB-338772D48100}"/>
</file>

<file path=customXml/itemProps3.xml><?xml version="1.0" encoding="utf-8"?>
<ds:datastoreItem xmlns:ds="http://schemas.openxmlformats.org/officeDocument/2006/customXml" ds:itemID="{1FEE8527-1AE9-4858-B3C0-0308420004D8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65</TotalTime>
  <Words>359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TATIANA DE ROSNAY</vt:lpstr>
      <vt:lpstr>Biographie</vt:lpstr>
      <vt:lpstr> réalisations</vt:lpstr>
      <vt:lpstr> nom des oeuvres</vt:lpstr>
      <vt:lpstr> son œuvre la plus importante</vt:lpstr>
      <vt:lpstr>TERMINER! 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TATIANA DE ROSNAY</dc:title>
  <dc:creator>Deva Fernández Díaz</dc:creator>
  <cp:lastModifiedBy>Deva Fernández Díaz</cp:lastModifiedBy>
  <cp:revision>6</cp:revision>
  <dcterms:created xsi:type="dcterms:W3CDTF">2021-02-18T14:39:19Z</dcterms:created>
  <dcterms:modified xsi:type="dcterms:W3CDTF">2021-02-18T15:44:27Z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0x0101002429552494900A48963DF038C632B115</vt:lpwstr>
  </property>
</Properties>
</file>