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7" name="Date Placeholder 6"/>
          <p:cNvSpPr>
            <a:spLocks noGrp="1"/>
          </p:cNvSpPr>
          <p:nvPr>
            <p:ph type="dt" sz="half" idx="10"/>
          </p:nvPr>
        </p:nvSpPr>
        <p:spPr/>
        <p:txBody>
          <a:bodyPr/>
          <a:lstStyle/>
          <a:p>
            <a:fld id="{21BF6A95-C124-4BDD-9DB8-067E2D2D6B5D}" type="datetimeFigureOut">
              <a:rPr lang="es-ES" smtClean="0"/>
              <a:t>10/11/2020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4208796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1BF6A95-C124-4BDD-9DB8-067E2D2D6B5D}" type="datetimeFigureOut">
              <a:rPr lang="es-ES" smtClean="0"/>
              <a:t>10/11/2020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230701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1BF6A95-C124-4BDD-9DB8-067E2D2D6B5D}" type="datetimeFigureOut">
              <a:rPr lang="es-ES" smtClean="0"/>
              <a:t>10/11/2020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96835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1BF6A95-C124-4BDD-9DB8-067E2D2D6B5D}" type="datetimeFigureOut">
              <a:rPr lang="es-ES" smtClean="0"/>
              <a:t>10/11/2020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177046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7" name="Date Placeholder 6"/>
          <p:cNvSpPr>
            <a:spLocks noGrp="1"/>
          </p:cNvSpPr>
          <p:nvPr>
            <p:ph type="dt" sz="half" idx="10"/>
          </p:nvPr>
        </p:nvSpPr>
        <p:spPr/>
        <p:txBody>
          <a:bodyPr/>
          <a:lstStyle/>
          <a:p>
            <a:fld id="{21BF6A95-C124-4BDD-9DB8-067E2D2D6B5D}" type="datetimeFigureOut">
              <a:rPr lang="es-ES" smtClean="0"/>
              <a:t>10/11/2020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268203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21BF6A95-C124-4BDD-9DB8-067E2D2D6B5D}" type="datetimeFigureOut">
              <a:rPr lang="es-ES" smtClean="0"/>
              <a:t>10/11/2020</a:t>
            </a:fld>
            <a:endParaRPr lang="es-ES"/>
          </a:p>
        </p:txBody>
      </p:sp>
      <p:sp>
        <p:nvSpPr>
          <p:cNvPr id="9" name="Footer Placeholder 8"/>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11194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7" name="Date Placeholder 6"/>
          <p:cNvSpPr>
            <a:spLocks noGrp="1"/>
          </p:cNvSpPr>
          <p:nvPr>
            <p:ph type="dt" sz="half" idx="10"/>
          </p:nvPr>
        </p:nvSpPr>
        <p:spPr/>
        <p:txBody>
          <a:bodyPr/>
          <a:lstStyle/>
          <a:p>
            <a:fld id="{21BF6A95-C124-4BDD-9DB8-067E2D2D6B5D}" type="datetimeFigureOut">
              <a:rPr lang="es-ES" smtClean="0"/>
              <a:t>10/11/2020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CBBB68D-37AA-4B72-8582-BA055CD606F9}"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83094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1BF6A95-C124-4BDD-9DB8-067E2D2D6B5D}" type="datetimeFigureOut">
              <a:rPr lang="es-ES" smtClean="0"/>
              <a:t>10/11/2020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174588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F6A95-C124-4BDD-9DB8-067E2D2D6B5D}" type="datetimeFigureOut">
              <a:rPr lang="es-ES" smtClean="0"/>
              <a:t>10/11/2020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96317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9" name="Date Placeholder 8"/>
          <p:cNvSpPr>
            <a:spLocks noGrp="1"/>
          </p:cNvSpPr>
          <p:nvPr>
            <p:ph type="dt" sz="half" idx="10"/>
          </p:nvPr>
        </p:nvSpPr>
        <p:spPr/>
        <p:txBody>
          <a:bodyPr/>
          <a:lstStyle/>
          <a:p>
            <a:fld id="{21BF6A95-C124-4BDD-9DB8-067E2D2D6B5D}" type="datetimeFigureOut">
              <a:rPr lang="es-ES" smtClean="0"/>
              <a:t>10/11/2020</a:t>
            </a:fld>
            <a:endParaRPr lang="es-E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1" name="Slide Number Placeholder 10"/>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3956750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1BF6A95-C124-4BDD-9DB8-067E2D2D6B5D}" type="datetimeFigureOut">
              <a:rPr lang="es-ES" smtClean="0"/>
              <a:t>10/11/2020</a:t>
            </a:fld>
            <a:endParaRPr lang="es-E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0" name="Slide Number Placeholder 9"/>
          <p:cNvSpPr>
            <a:spLocks noGrp="1"/>
          </p:cNvSpPr>
          <p:nvPr>
            <p:ph type="sldNum" sz="quarter" idx="12"/>
          </p:nvPr>
        </p:nvSpPr>
        <p:spPr/>
        <p:txBody>
          <a:bodyPr/>
          <a:lstStyle/>
          <a:p>
            <a:fld id="{9CBBB68D-37AA-4B72-8582-BA055CD606F9}" type="slidenum">
              <a:rPr lang="es-ES" smtClean="0"/>
              <a:t>‹Nº›</a:t>
            </a:fld>
            <a:endParaRPr lang="es-ES"/>
          </a:p>
        </p:txBody>
      </p:sp>
    </p:spTree>
    <p:extLst>
      <p:ext uri="{BB962C8B-B14F-4D97-AF65-F5344CB8AC3E}">
        <p14:creationId xmlns:p14="http://schemas.microsoft.com/office/powerpoint/2010/main" val="414729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1BF6A95-C124-4BDD-9DB8-067E2D2D6B5D}" type="datetimeFigureOut">
              <a:rPr lang="es-ES" smtClean="0"/>
              <a:t>10/11/2020</a:t>
            </a:fld>
            <a:endParaRPr lang="es-E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CBBB68D-37AA-4B72-8582-BA055CD606F9}" type="slidenum">
              <a:rPr lang="es-ES" smtClean="0"/>
              <a:t>‹Nº›</a:t>
            </a:fld>
            <a:endParaRPr lang="es-ES"/>
          </a:p>
        </p:txBody>
      </p:sp>
    </p:spTree>
    <p:extLst>
      <p:ext uri="{BB962C8B-B14F-4D97-AF65-F5344CB8AC3E}">
        <p14:creationId xmlns:p14="http://schemas.microsoft.com/office/powerpoint/2010/main" val="829389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Violence du genre</a:t>
            </a:r>
            <a:endParaRPr lang="es-ES" dirty="0"/>
          </a:p>
        </p:txBody>
      </p:sp>
    </p:spTree>
    <p:extLst>
      <p:ext uri="{BB962C8B-B14F-4D97-AF65-F5344CB8AC3E}">
        <p14:creationId xmlns:p14="http://schemas.microsoft.com/office/powerpoint/2010/main" val="3454003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7057" y="1757389"/>
            <a:ext cx="5377652" cy="2414016"/>
          </a:xfrm>
        </p:spPr>
        <p:txBody>
          <a:bodyPr>
            <a:noAutofit/>
          </a:bodyPr>
          <a:lstStyle/>
          <a:p>
            <a:pPr algn="just"/>
            <a:r>
              <a:rPr lang="fr-FR" sz="2400" dirty="0" smtClean="0">
                <a:solidFill>
                  <a:schemeClr val="bg1"/>
                </a:solidFill>
              </a:rPr>
              <a:t>Cette</a:t>
            </a:r>
            <a:r>
              <a:rPr lang="es-ES" sz="2400" dirty="0" smtClean="0">
                <a:solidFill>
                  <a:schemeClr val="bg1"/>
                </a:solidFill>
              </a:rPr>
              <a:t> historie sur la violence du genre, parle d’une fille appelée María, qui a une valeur et une forteresse admirable. C’est n’est pas très facile rappeler que le premier garçon de qui elle est tombée amoureuse, serait un harceleur qui avait un contrôle absolu sur sa vie, et qui l’a frappée pendant 2 ans. </a:t>
            </a:r>
            <a:endParaRPr lang="es-ES" sz="2400" dirty="0">
              <a:solidFill>
                <a:schemeClr val="bg1"/>
              </a:solidFill>
            </a:endParaRPr>
          </a:p>
        </p:txBody>
      </p:sp>
      <p:pic>
        <p:nvPicPr>
          <p:cNvPr id="1026" name="Picture 2" descr="25N, Día Internacional Contra la Violencia de Género - SCOUTCY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8777" y="349702"/>
            <a:ext cx="4384675" cy="616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9951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1000" fill="hold"/>
                                        <p:tgtEl>
                                          <p:spTgt spid="1026"/>
                                        </p:tgtEl>
                                        <p:attrNameLst>
                                          <p:attrName>ppt_w</p:attrName>
                                        </p:attrNameLst>
                                      </p:cBhvr>
                                      <p:tavLst>
                                        <p:tav tm="0">
                                          <p:val>
                                            <p:fltVal val="0"/>
                                          </p:val>
                                        </p:tav>
                                        <p:tav tm="100000">
                                          <p:val>
                                            <p:strVal val="#ppt_w"/>
                                          </p:val>
                                        </p:tav>
                                      </p:tavLst>
                                    </p:anim>
                                    <p:anim calcmode="lin" valueType="num">
                                      <p:cBhvr>
                                        <p:cTn id="26" dur="1000" fill="hold"/>
                                        <p:tgtEl>
                                          <p:spTgt spid="1026"/>
                                        </p:tgtEl>
                                        <p:attrNameLst>
                                          <p:attrName>ppt_h</p:attrName>
                                        </p:attrNameLst>
                                      </p:cBhvr>
                                      <p:tavLst>
                                        <p:tav tm="0">
                                          <p:val>
                                            <p:fltVal val="0"/>
                                          </p:val>
                                        </p:tav>
                                        <p:tav tm="100000">
                                          <p:val>
                                            <p:strVal val="#ppt_h"/>
                                          </p:val>
                                        </p:tav>
                                      </p:tavLst>
                                    </p:anim>
                                    <p:anim calcmode="lin" valueType="num">
                                      <p:cBhvr>
                                        <p:cTn id="27" dur="1000" fill="hold"/>
                                        <p:tgtEl>
                                          <p:spTgt spid="1026"/>
                                        </p:tgtEl>
                                        <p:attrNameLst>
                                          <p:attrName>style.rotation</p:attrName>
                                        </p:attrNameLst>
                                      </p:cBhvr>
                                      <p:tavLst>
                                        <p:tav tm="0">
                                          <p:val>
                                            <p:fltVal val="90"/>
                                          </p:val>
                                        </p:tav>
                                        <p:tav tm="100000">
                                          <p:val>
                                            <p:fltVal val="0"/>
                                          </p:val>
                                        </p:tav>
                                      </p:tavLst>
                                    </p:anim>
                                    <p:animEffect transition="in" filter="fade">
                                      <p:cBhvr>
                                        <p:cTn id="2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74806" y="1252292"/>
            <a:ext cx="5064143" cy="3955434"/>
          </a:xfrm>
        </p:spPr>
        <p:txBody>
          <a:bodyPr>
            <a:noAutofit/>
          </a:bodyPr>
          <a:lstStyle/>
          <a:p>
            <a:pPr algn="just"/>
            <a:r>
              <a:rPr lang="es-ES" sz="2200" dirty="0" smtClean="0">
                <a:solidFill>
                  <a:schemeClr val="bg1"/>
                </a:solidFill>
              </a:rPr>
              <a:t>Il y a connu quand l’avait 15 ans, il avait 18 ans. Dans les premiers mois, il était très affectueux, mais après il a comencé à la séparer de ses amies. Après il l’obligeait à faire de choses qu’elle ne voulait pas. Le première chose c’était lui demander son mobile, pour regarder toutes ses conversations. Elle ne</a:t>
            </a:r>
            <a:r>
              <a:rPr lang="es-ES" sz="2200" dirty="0">
                <a:solidFill>
                  <a:schemeClr val="bg1"/>
                </a:solidFill>
              </a:rPr>
              <a:t> </a:t>
            </a:r>
            <a:r>
              <a:rPr lang="es-ES" sz="2200" dirty="0" smtClean="0">
                <a:solidFill>
                  <a:schemeClr val="bg1"/>
                </a:solidFill>
              </a:rPr>
              <a:t>pouvait pas rien dire de ce qui se passait, parce qu’elle n’avait plus des amies, mais sa mère s’est rendue compte. Elle a décidé de lire les conversations, et c’est qu’elle appris ce qui passait à sa fille.</a:t>
            </a:r>
            <a:endParaRPr lang="es-ES" sz="2200" dirty="0">
              <a:solidFill>
                <a:schemeClr val="bg1"/>
              </a:solidFill>
            </a:endParaRPr>
          </a:p>
        </p:txBody>
      </p:sp>
      <p:sp>
        <p:nvSpPr>
          <p:cNvPr id="4" name="AutoShape 2" descr="Feminismo - Wikipedia, la enciclopedia libre"/>
          <p:cNvSpPr>
            <a:spLocks noChangeAspect="1" noChangeArrowheads="1"/>
          </p:cNvSpPr>
          <p:nvPr/>
        </p:nvSpPr>
        <p:spPr bwMode="auto">
          <a:xfrm>
            <a:off x="155575" y="-144463"/>
            <a:ext cx="5774962" cy="57749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4" name="Picture 6" descr="Violencia de género - navarra.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3176" y="1171610"/>
            <a:ext cx="4177554" cy="4779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938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4"/>
                                        </p:tgtEl>
                                        <p:attrNameLst>
                                          <p:attrName>style.visibility</p:attrName>
                                        </p:attrNameLst>
                                      </p:cBhvr>
                                      <p:to>
                                        <p:strVal val="visible"/>
                                      </p:to>
                                    </p:set>
                                    <p:anim calcmode="lin" valueType="num">
                                      <p:cBhvr additive="base">
                                        <p:cTn id="12" dur="500" fill="hold"/>
                                        <p:tgtEl>
                                          <p:spTgt spid="2054"/>
                                        </p:tgtEl>
                                        <p:attrNameLst>
                                          <p:attrName>ppt_x</p:attrName>
                                        </p:attrNameLst>
                                      </p:cBhvr>
                                      <p:tavLst>
                                        <p:tav tm="0">
                                          <p:val>
                                            <p:strVal val="#ppt_x"/>
                                          </p:val>
                                        </p:tav>
                                        <p:tav tm="100000">
                                          <p:val>
                                            <p:strVal val="#ppt_x"/>
                                          </p:val>
                                        </p:tav>
                                      </p:tavLst>
                                    </p:anim>
                                    <p:anim calcmode="lin" valueType="num">
                                      <p:cBhvr additive="base">
                                        <p:cTn id="13"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44474" y="938782"/>
            <a:ext cx="4384875" cy="3537423"/>
          </a:xfrm>
        </p:spPr>
        <p:txBody>
          <a:bodyPr>
            <a:noAutofit/>
          </a:bodyPr>
          <a:lstStyle/>
          <a:p>
            <a:pPr algn="just"/>
            <a:r>
              <a:rPr lang="es-ES" sz="2200" dirty="0" smtClean="0">
                <a:solidFill>
                  <a:schemeClr val="bg1"/>
                </a:solidFill>
              </a:rPr>
              <a:t>Comme son fiancé ne la laissait pas sortir, elle a décidé d’aller à une fête, mais malheureusement elle a trouvé des amis dde son fiancé, qui l’ont appelé pour lui dire où María était. Il est venu la chercher à la fête, et l’a frappé. Quand elle l’a dénoncé et l’a emmené au tribunal, il a tout nié, et malheureusement María n’avait pas une partie médicale. Son ex est allé à la prison, et María a pu surpasser ce moment. Elle même nous dit qui il y a plus de violence chez les adolescents que l’on croyait.</a:t>
            </a:r>
            <a:endParaRPr lang="es-ES" sz="2200" dirty="0">
              <a:solidFill>
                <a:schemeClr val="bg1"/>
              </a:solidFill>
            </a:endParaRPr>
          </a:p>
        </p:txBody>
      </p:sp>
      <p:pic>
        <p:nvPicPr>
          <p:cNvPr id="3076" name="Picture 4" descr="el Mes de la Concientización sobre la Violencia Doméstica - National Latino  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1106" y="938782"/>
            <a:ext cx="3391834" cy="477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005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ipe(down)">
                                      <p:cBhvr>
                                        <p:cTn id="14" dur="580">
                                          <p:stCondLst>
                                            <p:cond delay="0"/>
                                          </p:stCondLst>
                                        </p:cTn>
                                        <p:tgtEl>
                                          <p:spTgt spid="3076"/>
                                        </p:tgtEl>
                                      </p:cBhvr>
                                    </p:animEffect>
                                    <p:anim calcmode="lin" valueType="num">
                                      <p:cBhvr>
                                        <p:cTn id="15"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0" dur="26">
                                          <p:stCondLst>
                                            <p:cond delay="650"/>
                                          </p:stCondLst>
                                        </p:cTn>
                                        <p:tgtEl>
                                          <p:spTgt spid="3076"/>
                                        </p:tgtEl>
                                      </p:cBhvr>
                                      <p:to x="100000" y="60000"/>
                                    </p:animScale>
                                    <p:animScale>
                                      <p:cBhvr>
                                        <p:cTn id="21" dur="166" decel="50000">
                                          <p:stCondLst>
                                            <p:cond delay="676"/>
                                          </p:stCondLst>
                                        </p:cTn>
                                        <p:tgtEl>
                                          <p:spTgt spid="3076"/>
                                        </p:tgtEl>
                                      </p:cBhvr>
                                      <p:to x="100000" y="100000"/>
                                    </p:animScale>
                                    <p:animScale>
                                      <p:cBhvr>
                                        <p:cTn id="22" dur="26">
                                          <p:stCondLst>
                                            <p:cond delay="1312"/>
                                          </p:stCondLst>
                                        </p:cTn>
                                        <p:tgtEl>
                                          <p:spTgt spid="3076"/>
                                        </p:tgtEl>
                                      </p:cBhvr>
                                      <p:to x="100000" y="80000"/>
                                    </p:animScale>
                                    <p:animScale>
                                      <p:cBhvr>
                                        <p:cTn id="23" dur="166" decel="50000">
                                          <p:stCondLst>
                                            <p:cond delay="1338"/>
                                          </p:stCondLst>
                                        </p:cTn>
                                        <p:tgtEl>
                                          <p:spTgt spid="3076"/>
                                        </p:tgtEl>
                                      </p:cBhvr>
                                      <p:to x="100000" y="100000"/>
                                    </p:animScale>
                                    <p:animScale>
                                      <p:cBhvr>
                                        <p:cTn id="24" dur="26">
                                          <p:stCondLst>
                                            <p:cond delay="1642"/>
                                          </p:stCondLst>
                                        </p:cTn>
                                        <p:tgtEl>
                                          <p:spTgt spid="3076"/>
                                        </p:tgtEl>
                                      </p:cBhvr>
                                      <p:to x="100000" y="90000"/>
                                    </p:animScale>
                                    <p:animScale>
                                      <p:cBhvr>
                                        <p:cTn id="25" dur="166" decel="50000">
                                          <p:stCondLst>
                                            <p:cond delay="1668"/>
                                          </p:stCondLst>
                                        </p:cTn>
                                        <p:tgtEl>
                                          <p:spTgt spid="3076"/>
                                        </p:tgtEl>
                                      </p:cBhvr>
                                      <p:to x="100000" y="100000"/>
                                    </p:animScale>
                                    <p:animScale>
                                      <p:cBhvr>
                                        <p:cTn id="26" dur="26">
                                          <p:stCondLst>
                                            <p:cond delay="1808"/>
                                          </p:stCondLst>
                                        </p:cTn>
                                        <p:tgtEl>
                                          <p:spTgt spid="3076"/>
                                        </p:tgtEl>
                                      </p:cBhvr>
                                      <p:to x="100000" y="95000"/>
                                    </p:animScale>
                                    <p:animScale>
                                      <p:cBhvr>
                                        <p:cTn id="27" dur="166" decel="50000">
                                          <p:stCondLst>
                                            <p:cond delay="1834"/>
                                          </p:stCondLst>
                                        </p:cTn>
                                        <p:tgtEl>
                                          <p:spTgt spid="307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48</TotalTime>
  <Words>280</Words>
  <Application>Microsoft Office PowerPoint</Application>
  <PresentationFormat>Panorámica</PresentationFormat>
  <Paragraphs>4</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Gill Sans MT</vt:lpstr>
      <vt:lpstr>Parcel</vt:lpstr>
      <vt:lpstr>Violence du genre</vt:lpstr>
      <vt:lpstr>Presentación de PowerPoint</vt:lpstr>
      <vt:lpstr>Presentación de PowerPoint</vt:lpstr>
      <vt:lpstr>Presentación de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c:creator>
  <cp:lastModifiedBy>.</cp:lastModifiedBy>
  <cp:revision>6</cp:revision>
  <dcterms:created xsi:type="dcterms:W3CDTF">2020-11-10T20:33:37Z</dcterms:created>
  <dcterms:modified xsi:type="dcterms:W3CDTF">2020-11-10T21:22:32Z</dcterms:modified>
</cp:coreProperties>
</file>